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 snapToGrid="0">
      <p:cViewPr varScale="1">
        <p:scale>
          <a:sx n="41" d="100"/>
          <a:sy n="41" d="100"/>
        </p:scale>
        <p:origin x="820" y="5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3" name="Shape 9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ptos"/>
      </a:defRPr>
    </a:lvl1pPr>
    <a:lvl2pPr indent="228600" latinLnBrk="0">
      <a:defRPr sz="1200">
        <a:latin typeface="+mn-lt"/>
        <a:ea typeface="+mn-ea"/>
        <a:cs typeface="+mn-cs"/>
        <a:sym typeface="Aptos"/>
      </a:defRPr>
    </a:lvl2pPr>
    <a:lvl3pPr indent="457200" latinLnBrk="0">
      <a:defRPr sz="1200">
        <a:latin typeface="+mn-lt"/>
        <a:ea typeface="+mn-ea"/>
        <a:cs typeface="+mn-cs"/>
        <a:sym typeface="Aptos"/>
      </a:defRPr>
    </a:lvl3pPr>
    <a:lvl4pPr indent="685800" latinLnBrk="0">
      <a:defRPr sz="1200">
        <a:latin typeface="+mn-lt"/>
        <a:ea typeface="+mn-ea"/>
        <a:cs typeface="+mn-cs"/>
        <a:sym typeface="Aptos"/>
      </a:defRPr>
    </a:lvl4pPr>
    <a:lvl5pPr indent="914400" latinLnBrk="0">
      <a:defRPr sz="1200">
        <a:latin typeface="+mn-lt"/>
        <a:ea typeface="+mn-ea"/>
        <a:cs typeface="+mn-cs"/>
        <a:sym typeface="Aptos"/>
      </a:defRPr>
    </a:lvl5pPr>
    <a:lvl6pPr indent="1143000" latinLnBrk="0">
      <a:defRPr sz="1200">
        <a:latin typeface="+mn-lt"/>
        <a:ea typeface="+mn-ea"/>
        <a:cs typeface="+mn-cs"/>
        <a:sym typeface="Aptos"/>
      </a:defRPr>
    </a:lvl6pPr>
    <a:lvl7pPr indent="1371600" latinLnBrk="0">
      <a:defRPr sz="1200">
        <a:latin typeface="+mn-lt"/>
        <a:ea typeface="+mn-ea"/>
        <a:cs typeface="+mn-cs"/>
        <a:sym typeface="Aptos"/>
      </a:defRPr>
    </a:lvl7pPr>
    <a:lvl8pPr indent="1600200" latinLnBrk="0">
      <a:defRPr sz="1200">
        <a:latin typeface="+mn-lt"/>
        <a:ea typeface="+mn-ea"/>
        <a:cs typeface="+mn-cs"/>
        <a:sym typeface="Aptos"/>
      </a:defRPr>
    </a:lvl8pPr>
    <a:lvl9pPr indent="18288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olo Testo"/>
          <p:cNvSpPr txBox="1">
            <a:spLocks noGrp="1"/>
          </p:cNvSpPr>
          <p:nvPr>
            <p:ph type="title"/>
          </p:nvPr>
        </p:nvSpPr>
        <p:spPr>
          <a:xfrm>
            <a:off x="1371600" y="3188970"/>
            <a:ext cx="15544800" cy="2160271"/>
          </a:xfrm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32" name="Corpo livello uno…"/>
          <p:cNvSpPr txBox="1">
            <a:spLocks noGrp="1"/>
          </p:cNvSpPr>
          <p:nvPr>
            <p:ph type="body" sz="quarter" idx="1"/>
          </p:nvPr>
        </p:nvSpPr>
        <p:spPr>
          <a:xfrm>
            <a:off x="2743200" y="5760720"/>
            <a:ext cx="12801600" cy="257175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3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41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14400" y="2366010"/>
            <a:ext cx="16306800" cy="6138825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0" name="Corpo livello uno…"/>
          <p:cNvSpPr txBox="1">
            <a:spLocks noGrp="1"/>
          </p:cNvSpPr>
          <p:nvPr>
            <p:ph type="body" sz="half" idx="1"/>
          </p:nvPr>
        </p:nvSpPr>
        <p:spPr>
          <a:xfrm>
            <a:off x="914400" y="2366010"/>
            <a:ext cx="7955281" cy="678942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1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olo Test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Testo</a:t>
            </a:r>
          </a:p>
        </p:txBody>
      </p:sp>
      <p:sp>
        <p:nvSpPr>
          <p:cNvPr id="5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magine 9" descr="Immagin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0020" y="0"/>
            <a:ext cx="8607142" cy="10287000"/>
          </a:xfrm>
          <a:prstGeom prst="rect">
            <a:avLst/>
          </a:prstGeom>
          <a:ln w="12700">
            <a:miter lim="400000"/>
          </a:ln>
        </p:spPr>
      </p:pic>
      <p:sp>
        <p:nvSpPr>
          <p:cNvPr id="67" name="bg object 16"/>
          <p:cNvSpPr/>
          <p:nvPr/>
        </p:nvSpPr>
        <p:spPr>
          <a:xfrm>
            <a:off x="5746103" y="-1"/>
            <a:ext cx="5996693" cy="1028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2" y="21600"/>
                </a:moveTo>
                <a:lnTo>
                  <a:pt x="387" y="21600"/>
                </a:lnTo>
                <a:lnTo>
                  <a:pt x="326" y="21379"/>
                </a:lnTo>
                <a:lnTo>
                  <a:pt x="289" y="21230"/>
                </a:lnTo>
                <a:lnTo>
                  <a:pt x="252" y="21077"/>
                </a:lnTo>
                <a:lnTo>
                  <a:pt x="218" y="20921"/>
                </a:lnTo>
                <a:lnTo>
                  <a:pt x="186" y="20762"/>
                </a:lnTo>
                <a:lnTo>
                  <a:pt x="155" y="20599"/>
                </a:lnTo>
                <a:lnTo>
                  <a:pt x="127" y="20433"/>
                </a:lnTo>
                <a:lnTo>
                  <a:pt x="101" y="20264"/>
                </a:lnTo>
                <a:lnTo>
                  <a:pt x="78" y="20092"/>
                </a:lnTo>
                <a:lnTo>
                  <a:pt x="57" y="19917"/>
                </a:lnTo>
                <a:lnTo>
                  <a:pt x="41" y="19755"/>
                </a:lnTo>
                <a:lnTo>
                  <a:pt x="21" y="19508"/>
                </a:lnTo>
                <a:lnTo>
                  <a:pt x="8" y="19255"/>
                </a:lnTo>
                <a:lnTo>
                  <a:pt x="0" y="18998"/>
                </a:lnTo>
                <a:lnTo>
                  <a:pt x="0" y="18735"/>
                </a:lnTo>
                <a:lnTo>
                  <a:pt x="7" y="18467"/>
                </a:lnTo>
                <a:lnTo>
                  <a:pt x="21" y="18195"/>
                </a:lnTo>
                <a:lnTo>
                  <a:pt x="43" y="17918"/>
                </a:lnTo>
                <a:lnTo>
                  <a:pt x="74" y="17637"/>
                </a:lnTo>
                <a:lnTo>
                  <a:pt x="113" y="17352"/>
                </a:lnTo>
                <a:lnTo>
                  <a:pt x="162" y="17063"/>
                </a:lnTo>
                <a:lnTo>
                  <a:pt x="220" y="16769"/>
                </a:lnTo>
                <a:lnTo>
                  <a:pt x="289" y="16472"/>
                </a:lnTo>
                <a:lnTo>
                  <a:pt x="367" y="16172"/>
                </a:lnTo>
                <a:lnTo>
                  <a:pt x="457" y="15868"/>
                </a:lnTo>
                <a:lnTo>
                  <a:pt x="557" y="15560"/>
                </a:lnTo>
                <a:lnTo>
                  <a:pt x="670" y="15249"/>
                </a:lnTo>
                <a:lnTo>
                  <a:pt x="794" y="14936"/>
                </a:lnTo>
                <a:lnTo>
                  <a:pt x="930" y="14619"/>
                </a:lnTo>
                <a:lnTo>
                  <a:pt x="1028" y="14407"/>
                </a:lnTo>
                <a:lnTo>
                  <a:pt x="1132" y="14193"/>
                </a:lnTo>
                <a:lnTo>
                  <a:pt x="1242" y="13978"/>
                </a:lnTo>
                <a:lnTo>
                  <a:pt x="1358" y="13762"/>
                </a:lnTo>
                <a:lnTo>
                  <a:pt x="1480" y="13545"/>
                </a:lnTo>
                <a:lnTo>
                  <a:pt x="1609" y="13327"/>
                </a:lnTo>
                <a:lnTo>
                  <a:pt x="1743" y="13108"/>
                </a:lnTo>
                <a:lnTo>
                  <a:pt x="1885" y="12888"/>
                </a:lnTo>
                <a:lnTo>
                  <a:pt x="2032" y="12668"/>
                </a:lnTo>
                <a:lnTo>
                  <a:pt x="2187" y="12446"/>
                </a:lnTo>
                <a:lnTo>
                  <a:pt x="2349" y="12224"/>
                </a:lnTo>
                <a:lnTo>
                  <a:pt x="2517" y="12001"/>
                </a:lnTo>
                <a:lnTo>
                  <a:pt x="2693" y="11777"/>
                </a:lnTo>
                <a:lnTo>
                  <a:pt x="2875" y="11553"/>
                </a:lnTo>
                <a:lnTo>
                  <a:pt x="3066" y="11328"/>
                </a:lnTo>
                <a:lnTo>
                  <a:pt x="3263" y="11102"/>
                </a:lnTo>
                <a:lnTo>
                  <a:pt x="3468" y="10876"/>
                </a:lnTo>
                <a:lnTo>
                  <a:pt x="4058" y="10256"/>
                </a:lnTo>
                <a:lnTo>
                  <a:pt x="4746" y="9558"/>
                </a:lnTo>
                <a:lnTo>
                  <a:pt x="5423" y="8898"/>
                </a:lnTo>
                <a:lnTo>
                  <a:pt x="6195" y="8170"/>
                </a:lnTo>
                <a:lnTo>
                  <a:pt x="7265" y="7200"/>
                </a:lnTo>
                <a:lnTo>
                  <a:pt x="10010" y="4785"/>
                </a:lnTo>
                <a:lnTo>
                  <a:pt x="10631" y="4220"/>
                </a:lnTo>
                <a:lnTo>
                  <a:pt x="11057" y="3821"/>
                </a:lnTo>
                <a:lnTo>
                  <a:pt x="11386" y="3501"/>
                </a:lnTo>
                <a:lnTo>
                  <a:pt x="11706" y="3181"/>
                </a:lnTo>
                <a:lnTo>
                  <a:pt x="12015" y="2859"/>
                </a:lnTo>
                <a:lnTo>
                  <a:pt x="12239" y="2616"/>
                </a:lnTo>
                <a:lnTo>
                  <a:pt x="12458" y="2370"/>
                </a:lnTo>
                <a:lnTo>
                  <a:pt x="12670" y="2122"/>
                </a:lnTo>
                <a:lnTo>
                  <a:pt x="12875" y="1871"/>
                </a:lnTo>
                <a:lnTo>
                  <a:pt x="13074" y="1617"/>
                </a:lnTo>
                <a:lnTo>
                  <a:pt x="13267" y="1359"/>
                </a:lnTo>
                <a:lnTo>
                  <a:pt x="13453" y="1097"/>
                </a:lnTo>
                <a:lnTo>
                  <a:pt x="13573" y="920"/>
                </a:lnTo>
                <a:lnTo>
                  <a:pt x="13690" y="740"/>
                </a:lnTo>
                <a:lnTo>
                  <a:pt x="13803" y="558"/>
                </a:lnTo>
                <a:lnTo>
                  <a:pt x="13914" y="373"/>
                </a:lnTo>
                <a:lnTo>
                  <a:pt x="14021" y="186"/>
                </a:lnTo>
                <a:lnTo>
                  <a:pt x="14124" y="0"/>
                </a:lnTo>
                <a:lnTo>
                  <a:pt x="21600" y="0"/>
                </a:lnTo>
                <a:lnTo>
                  <a:pt x="14192" y="21600"/>
                </a:lnTo>
                <a:close/>
              </a:path>
            </a:pathLst>
          </a:custGeom>
          <a:solidFill>
            <a:srgbClr val="A8C2D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71" name="bg object 17"/>
          <p:cNvGrpSpPr/>
          <p:nvPr/>
        </p:nvGrpSpPr>
        <p:grpSpPr>
          <a:xfrm>
            <a:off x="8242988" y="-1978"/>
            <a:ext cx="5226114" cy="10287904"/>
            <a:chOff x="0" y="0"/>
            <a:chExt cx="5226112" cy="10287903"/>
          </a:xfrm>
        </p:grpSpPr>
        <p:sp>
          <p:nvSpPr>
            <p:cNvPr id="68" name="Forma"/>
            <p:cNvSpPr/>
            <p:nvPr/>
          </p:nvSpPr>
          <p:spPr>
            <a:xfrm>
              <a:off x="0" y="3115738"/>
              <a:ext cx="2228851" cy="717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36" y="21515"/>
                  </a:moveTo>
                  <a:lnTo>
                    <a:pt x="8582" y="21600"/>
                  </a:lnTo>
                  <a:lnTo>
                    <a:pt x="1053" y="21598"/>
                  </a:lnTo>
                  <a:lnTo>
                    <a:pt x="1062" y="21584"/>
                  </a:lnTo>
                  <a:lnTo>
                    <a:pt x="1013" y="21463"/>
                  </a:lnTo>
                  <a:lnTo>
                    <a:pt x="876" y="21092"/>
                  </a:lnTo>
                  <a:lnTo>
                    <a:pt x="712" y="20957"/>
                  </a:lnTo>
                  <a:lnTo>
                    <a:pt x="669" y="20828"/>
                  </a:lnTo>
                  <a:lnTo>
                    <a:pt x="510" y="20294"/>
                  </a:lnTo>
                  <a:lnTo>
                    <a:pt x="336" y="19591"/>
                  </a:lnTo>
                  <a:lnTo>
                    <a:pt x="160" y="18693"/>
                  </a:lnTo>
                  <a:lnTo>
                    <a:pt x="0" y="17576"/>
                  </a:lnTo>
                  <a:lnTo>
                    <a:pt x="102" y="17418"/>
                  </a:lnTo>
                  <a:lnTo>
                    <a:pt x="50" y="16913"/>
                  </a:lnTo>
                  <a:lnTo>
                    <a:pt x="155" y="16749"/>
                  </a:lnTo>
                  <a:lnTo>
                    <a:pt x="115" y="16227"/>
                  </a:lnTo>
                  <a:lnTo>
                    <a:pt x="4263" y="9779"/>
                  </a:lnTo>
                  <a:lnTo>
                    <a:pt x="6322" y="8140"/>
                  </a:lnTo>
                  <a:lnTo>
                    <a:pt x="6703" y="7939"/>
                  </a:lnTo>
                  <a:lnTo>
                    <a:pt x="7224" y="7518"/>
                  </a:lnTo>
                  <a:lnTo>
                    <a:pt x="7607" y="7314"/>
                  </a:lnTo>
                  <a:lnTo>
                    <a:pt x="7869" y="7101"/>
                  </a:lnTo>
                  <a:lnTo>
                    <a:pt x="8636" y="6689"/>
                  </a:lnTo>
                  <a:lnTo>
                    <a:pt x="8900" y="6474"/>
                  </a:lnTo>
                  <a:lnTo>
                    <a:pt x="9670" y="6057"/>
                  </a:lnTo>
                  <a:lnTo>
                    <a:pt x="9892" y="5907"/>
                  </a:lnTo>
                  <a:lnTo>
                    <a:pt x="10235" y="5765"/>
                  </a:lnTo>
                  <a:lnTo>
                    <a:pt x="10675" y="5471"/>
                  </a:lnTo>
                  <a:lnTo>
                    <a:pt x="11015" y="5332"/>
                  </a:lnTo>
                  <a:lnTo>
                    <a:pt x="11246" y="5168"/>
                  </a:lnTo>
                  <a:lnTo>
                    <a:pt x="11598" y="5012"/>
                  </a:lnTo>
                  <a:lnTo>
                    <a:pt x="11827" y="4851"/>
                  </a:lnTo>
                  <a:lnTo>
                    <a:pt x="12176" y="4698"/>
                  </a:lnTo>
                  <a:lnTo>
                    <a:pt x="12404" y="4539"/>
                  </a:lnTo>
                  <a:lnTo>
                    <a:pt x="12752" y="4389"/>
                  </a:lnTo>
                  <a:lnTo>
                    <a:pt x="12978" y="4232"/>
                  </a:lnTo>
                  <a:lnTo>
                    <a:pt x="13324" y="4085"/>
                  </a:lnTo>
                  <a:lnTo>
                    <a:pt x="13548" y="3931"/>
                  </a:lnTo>
                  <a:lnTo>
                    <a:pt x="13892" y="3786"/>
                  </a:lnTo>
                  <a:lnTo>
                    <a:pt x="14115" y="3635"/>
                  </a:lnTo>
                  <a:lnTo>
                    <a:pt x="14458" y="3493"/>
                  </a:lnTo>
                  <a:lnTo>
                    <a:pt x="14679" y="3344"/>
                  </a:lnTo>
                  <a:lnTo>
                    <a:pt x="15020" y="3204"/>
                  </a:lnTo>
                  <a:lnTo>
                    <a:pt x="15240" y="3058"/>
                  </a:lnTo>
                  <a:lnTo>
                    <a:pt x="15580" y="2920"/>
                  </a:lnTo>
                  <a:lnTo>
                    <a:pt x="15798" y="2776"/>
                  </a:lnTo>
                  <a:lnTo>
                    <a:pt x="16136" y="2640"/>
                  </a:lnTo>
                  <a:lnTo>
                    <a:pt x="16353" y="2499"/>
                  </a:lnTo>
                  <a:lnTo>
                    <a:pt x="16689" y="2365"/>
                  </a:lnTo>
                  <a:lnTo>
                    <a:pt x="16905" y="2226"/>
                  </a:lnTo>
                  <a:lnTo>
                    <a:pt x="17240" y="2095"/>
                  </a:lnTo>
                  <a:lnTo>
                    <a:pt x="17454" y="1957"/>
                  </a:lnTo>
                  <a:lnTo>
                    <a:pt x="17788" y="1828"/>
                  </a:lnTo>
                  <a:lnTo>
                    <a:pt x="18001" y="1692"/>
                  </a:lnTo>
                  <a:lnTo>
                    <a:pt x="18334" y="1565"/>
                  </a:lnTo>
                  <a:lnTo>
                    <a:pt x="18545" y="1432"/>
                  </a:lnTo>
                  <a:lnTo>
                    <a:pt x="18877" y="1307"/>
                  </a:lnTo>
                  <a:lnTo>
                    <a:pt x="19087" y="1175"/>
                  </a:lnTo>
                  <a:lnTo>
                    <a:pt x="19417" y="1052"/>
                  </a:lnTo>
                  <a:lnTo>
                    <a:pt x="19626" y="922"/>
                  </a:lnTo>
                  <a:lnTo>
                    <a:pt x="19956" y="800"/>
                  </a:lnTo>
                  <a:lnTo>
                    <a:pt x="20371" y="544"/>
                  </a:lnTo>
                  <a:lnTo>
                    <a:pt x="20699" y="425"/>
                  </a:lnTo>
                  <a:lnTo>
                    <a:pt x="20905" y="300"/>
                  </a:lnTo>
                  <a:lnTo>
                    <a:pt x="21232" y="182"/>
                  </a:lnTo>
                  <a:lnTo>
                    <a:pt x="21437" y="58"/>
                  </a:lnTo>
                  <a:lnTo>
                    <a:pt x="21600" y="0"/>
                  </a:lnTo>
                  <a:lnTo>
                    <a:pt x="9166" y="19327"/>
                  </a:lnTo>
                  <a:lnTo>
                    <a:pt x="9162" y="19528"/>
                  </a:lnTo>
                  <a:lnTo>
                    <a:pt x="8918" y="19907"/>
                  </a:lnTo>
                  <a:lnTo>
                    <a:pt x="8920" y="20099"/>
                  </a:lnTo>
                  <a:lnTo>
                    <a:pt x="8802" y="20282"/>
                  </a:lnTo>
                  <a:lnTo>
                    <a:pt x="8807" y="20469"/>
                  </a:lnTo>
                  <a:lnTo>
                    <a:pt x="8694" y="20645"/>
                  </a:lnTo>
                  <a:lnTo>
                    <a:pt x="8713" y="21005"/>
                  </a:lnTo>
                  <a:lnTo>
                    <a:pt x="8605" y="21173"/>
                  </a:lnTo>
                  <a:lnTo>
                    <a:pt x="8636" y="21515"/>
                  </a:lnTo>
                  <a:close/>
                </a:path>
              </a:pathLst>
            </a:custGeom>
            <a:solidFill>
              <a:srgbClr val="79A5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9" name="Forma"/>
            <p:cNvSpPr/>
            <p:nvPr/>
          </p:nvSpPr>
          <p:spPr>
            <a:xfrm>
              <a:off x="1069413" y="0"/>
              <a:ext cx="4156700" cy="891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"/>
                  </a:moveTo>
                  <a:lnTo>
                    <a:pt x="19707" y="4522"/>
                  </a:lnTo>
                  <a:lnTo>
                    <a:pt x="19591" y="4635"/>
                  </a:lnTo>
                  <a:lnTo>
                    <a:pt x="19539" y="4754"/>
                  </a:lnTo>
                  <a:lnTo>
                    <a:pt x="19424" y="4867"/>
                  </a:lnTo>
                  <a:lnTo>
                    <a:pt x="19373" y="4986"/>
                  </a:lnTo>
                  <a:lnTo>
                    <a:pt x="19142" y="5211"/>
                  </a:lnTo>
                  <a:lnTo>
                    <a:pt x="19091" y="5329"/>
                  </a:lnTo>
                  <a:lnTo>
                    <a:pt x="18861" y="5552"/>
                  </a:lnTo>
                  <a:lnTo>
                    <a:pt x="18811" y="5669"/>
                  </a:lnTo>
                  <a:lnTo>
                    <a:pt x="18351" y="6112"/>
                  </a:lnTo>
                  <a:lnTo>
                    <a:pt x="18302" y="6228"/>
                  </a:lnTo>
                  <a:lnTo>
                    <a:pt x="16707" y="7751"/>
                  </a:lnTo>
                  <a:lnTo>
                    <a:pt x="16529" y="7852"/>
                  </a:lnTo>
                  <a:lnTo>
                    <a:pt x="16076" y="8280"/>
                  </a:lnTo>
                  <a:lnTo>
                    <a:pt x="15898" y="8380"/>
                  </a:lnTo>
                  <a:lnTo>
                    <a:pt x="15447" y="8804"/>
                  </a:lnTo>
                  <a:lnTo>
                    <a:pt x="15270" y="8904"/>
                  </a:lnTo>
                  <a:lnTo>
                    <a:pt x="15045" y="9115"/>
                  </a:lnTo>
                  <a:lnTo>
                    <a:pt x="14868" y="9214"/>
                  </a:lnTo>
                  <a:lnTo>
                    <a:pt x="14643" y="9424"/>
                  </a:lnTo>
                  <a:lnTo>
                    <a:pt x="14466" y="9523"/>
                  </a:lnTo>
                  <a:lnTo>
                    <a:pt x="14242" y="9732"/>
                  </a:lnTo>
                  <a:lnTo>
                    <a:pt x="14065" y="9831"/>
                  </a:lnTo>
                  <a:lnTo>
                    <a:pt x="13953" y="9935"/>
                  </a:lnTo>
                  <a:lnTo>
                    <a:pt x="13776" y="10033"/>
                  </a:lnTo>
                  <a:lnTo>
                    <a:pt x="13553" y="10241"/>
                  </a:lnTo>
                  <a:lnTo>
                    <a:pt x="13376" y="10339"/>
                  </a:lnTo>
                  <a:lnTo>
                    <a:pt x="13264" y="10442"/>
                  </a:lnTo>
                  <a:lnTo>
                    <a:pt x="13088" y="10540"/>
                  </a:lnTo>
                  <a:lnTo>
                    <a:pt x="12865" y="10747"/>
                  </a:lnTo>
                  <a:lnTo>
                    <a:pt x="12688" y="10844"/>
                  </a:lnTo>
                  <a:lnTo>
                    <a:pt x="12577" y="10947"/>
                  </a:lnTo>
                  <a:lnTo>
                    <a:pt x="12401" y="11044"/>
                  </a:lnTo>
                  <a:lnTo>
                    <a:pt x="12289" y="11147"/>
                  </a:lnTo>
                  <a:lnTo>
                    <a:pt x="12113" y="11244"/>
                  </a:lnTo>
                  <a:lnTo>
                    <a:pt x="12002" y="11346"/>
                  </a:lnTo>
                  <a:lnTo>
                    <a:pt x="11826" y="11443"/>
                  </a:lnTo>
                  <a:lnTo>
                    <a:pt x="11715" y="11545"/>
                  </a:lnTo>
                  <a:lnTo>
                    <a:pt x="11539" y="11642"/>
                  </a:lnTo>
                  <a:lnTo>
                    <a:pt x="11427" y="11744"/>
                  </a:lnTo>
                  <a:lnTo>
                    <a:pt x="11252" y="11840"/>
                  </a:lnTo>
                  <a:lnTo>
                    <a:pt x="11140" y="11942"/>
                  </a:lnTo>
                  <a:lnTo>
                    <a:pt x="10854" y="12140"/>
                  </a:lnTo>
                  <a:lnTo>
                    <a:pt x="10456" y="12440"/>
                  </a:lnTo>
                  <a:lnTo>
                    <a:pt x="10098" y="12647"/>
                  </a:lnTo>
                  <a:lnTo>
                    <a:pt x="9984" y="12756"/>
                  </a:lnTo>
                  <a:lnTo>
                    <a:pt x="9691" y="12968"/>
                  </a:lnTo>
                  <a:lnTo>
                    <a:pt x="8928" y="13492"/>
                  </a:lnTo>
                  <a:lnTo>
                    <a:pt x="8636" y="13702"/>
                  </a:lnTo>
                  <a:lnTo>
                    <a:pt x="8280" y="13905"/>
                  </a:lnTo>
                  <a:lnTo>
                    <a:pt x="8166" y="14013"/>
                  </a:lnTo>
                  <a:lnTo>
                    <a:pt x="7988" y="14114"/>
                  </a:lnTo>
                  <a:lnTo>
                    <a:pt x="7875" y="14221"/>
                  </a:lnTo>
                  <a:lnTo>
                    <a:pt x="7697" y="14323"/>
                  </a:lnTo>
                  <a:lnTo>
                    <a:pt x="7584" y="14430"/>
                  </a:lnTo>
                  <a:lnTo>
                    <a:pt x="7406" y="14531"/>
                  </a:lnTo>
                  <a:lnTo>
                    <a:pt x="7293" y="14638"/>
                  </a:lnTo>
                  <a:lnTo>
                    <a:pt x="7115" y="14739"/>
                  </a:lnTo>
                  <a:lnTo>
                    <a:pt x="7002" y="14846"/>
                  </a:lnTo>
                  <a:lnTo>
                    <a:pt x="6824" y="14947"/>
                  </a:lnTo>
                  <a:lnTo>
                    <a:pt x="6711" y="15053"/>
                  </a:lnTo>
                  <a:lnTo>
                    <a:pt x="6533" y="15154"/>
                  </a:lnTo>
                  <a:lnTo>
                    <a:pt x="6420" y="15261"/>
                  </a:lnTo>
                  <a:lnTo>
                    <a:pt x="6242" y="15361"/>
                  </a:lnTo>
                  <a:lnTo>
                    <a:pt x="6129" y="15468"/>
                  </a:lnTo>
                  <a:lnTo>
                    <a:pt x="5951" y="15569"/>
                  </a:lnTo>
                  <a:lnTo>
                    <a:pt x="5838" y="15675"/>
                  </a:lnTo>
                  <a:lnTo>
                    <a:pt x="5661" y="15776"/>
                  </a:lnTo>
                  <a:lnTo>
                    <a:pt x="5435" y="15989"/>
                  </a:lnTo>
                  <a:lnTo>
                    <a:pt x="5257" y="16089"/>
                  </a:lnTo>
                  <a:lnTo>
                    <a:pt x="5144" y="16196"/>
                  </a:lnTo>
                  <a:lnTo>
                    <a:pt x="4966" y="16296"/>
                  </a:lnTo>
                  <a:lnTo>
                    <a:pt x="4740" y="16509"/>
                  </a:lnTo>
                  <a:lnTo>
                    <a:pt x="4563" y="16610"/>
                  </a:lnTo>
                  <a:lnTo>
                    <a:pt x="4223" y="16930"/>
                  </a:lnTo>
                  <a:lnTo>
                    <a:pt x="4046" y="17031"/>
                  </a:lnTo>
                  <a:lnTo>
                    <a:pt x="3593" y="17458"/>
                  </a:lnTo>
                  <a:lnTo>
                    <a:pt x="3415" y="17559"/>
                  </a:lnTo>
                  <a:lnTo>
                    <a:pt x="1940" y="18960"/>
                  </a:lnTo>
                  <a:lnTo>
                    <a:pt x="1890" y="19075"/>
                  </a:lnTo>
                  <a:lnTo>
                    <a:pt x="1548" y="19402"/>
                  </a:lnTo>
                  <a:lnTo>
                    <a:pt x="1499" y="19517"/>
                  </a:lnTo>
                  <a:lnTo>
                    <a:pt x="1270" y="19736"/>
                  </a:lnTo>
                  <a:lnTo>
                    <a:pt x="1221" y="19852"/>
                  </a:lnTo>
                  <a:lnTo>
                    <a:pt x="992" y="20072"/>
                  </a:lnTo>
                  <a:lnTo>
                    <a:pt x="942" y="20189"/>
                  </a:lnTo>
                  <a:lnTo>
                    <a:pt x="827" y="20299"/>
                  </a:lnTo>
                  <a:lnTo>
                    <a:pt x="777" y="20416"/>
                  </a:lnTo>
                  <a:lnTo>
                    <a:pt x="662" y="20527"/>
                  </a:lnTo>
                  <a:lnTo>
                    <a:pt x="582" y="20714"/>
                  </a:lnTo>
                  <a:lnTo>
                    <a:pt x="438" y="20893"/>
                  </a:lnTo>
                  <a:lnTo>
                    <a:pt x="360" y="21075"/>
                  </a:lnTo>
                  <a:lnTo>
                    <a:pt x="217" y="21250"/>
                  </a:lnTo>
                  <a:lnTo>
                    <a:pt x="141" y="21429"/>
                  </a:lnTo>
                  <a:lnTo>
                    <a:pt x="0" y="21600"/>
                  </a:lnTo>
                  <a:lnTo>
                    <a:pt x="6025" y="7549"/>
                  </a:lnTo>
                  <a:lnTo>
                    <a:pt x="6112" y="7503"/>
                  </a:lnTo>
                  <a:lnTo>
                    <a:pt x="6396" y="7312"/>
                  </a:lnTo>
                  <a:lnTo>
                    <a:pt x="6614" y="7117"/>
                  </a:lnTo>
                  <a:lnTo>
                    <a:pt x="7457" y="6563"/>
                  </a:lnTo>
                  <a:lnTo>
                    <a:pt x="7672" y="6376"/>
                  </a:lnTo>
                  <a:lnTo>
                    <a:pt x="7844" y="6289"/>
                  </a:lnTo>
                  <a:lnTo>
                    <a:pt x="8058" y="6105"/>
                  </a:lnTo>
                  <a:lnTo>
                    <a:pt x="8229" y="6019"/>
                  </a:lnTo>
                  <a:lnTo>
                    <a:pt x="8442" y="5837"/>
                  </a:lnTo>
                  <a:lnTo>
                    <a:pt x="8613" y="5752"/>
                  </a:lnTo>
                  <a:lnTo>
                    <a:pt x="8930" y="5482"/>
                  </a:lnTo>
                  <a:lnTo>
                    <a:pt x="9101" y="5398"/>
                  </a:lnTo>
                  <a:lnTo>
                    <a:pt x="9417" y="5131"/>
                  </a:lnTo>
                  <a:lnTo>
                    <a:pt x="9587" y="5049"/>
                  </a:lnTo>
                  <a:lnTo>
                    <a:pt x="10008" y="4696"/>
                  </a:lnTo>
                  <a:lnTo>
                    <a:pt x="10177" y="4614"/>
                  </a:lnTo>
                  <a:lnTo>
                    <a:pt x="10911" y="4002"/>
                  </a:lnTo>
                  <a:lnTo>
                    <a:pt x="11080" y="3921"/>
                  </a:lnTo>
                  <a:lnTo>
                    <a:pt x="12129" y="3046"/>
                  </a:lnTo>
                  <a:lnTo>
                    <a:pt x="12169" y="2952"/>
                  </a:lnTo>
                  <a:lnTo>
                    <a:pt x="12801" y="2420"/>
                  </a:lnTo>
                  <a:lnTo>
                    <a:pt x="12842" y="2324"/>
                  </a:lnTo>
                  <a:lnTo>
                    <a:pt x="13266" y="1964"/>
                  </a:lnTo>
                  <a:lnTo>
                    <a:pt x="13307" y="1867"/>
                  </a:lnTo>
                  <a:lnTo>
                    <a:pt x="13520" y="1684"/>
                  </a:lnTo>
                  <a:lnTo>
                    <a:pt x="13562" y="1586"/>
                  </a:lnTo>
                  <a:lnTo>
                    <a:pt x="13776" y="1401"/>
                  </a:lnTo>
                  <a:lnTo>
                    <a:pt x="13818" y="1302"/>
                  </a:lnTo>
                  <a:lnTo>
                    <a:pt x="14033" y="1115"/>
                  </a:lnTo>
                  <a:lnTo>
                    <a:pt x="14076" y="1015"/>
                  </a:lnTo>
                  <a:lnTo>
                    <a:pt x="14184" y="920"/>
                  </a:lnTo>
                  <a:lnTo>
                    <a:pt x="14228" y="818"/>
                  </a:lnTo>
                  <a:lnTo>
                    <a:pt x="14336" y="723"/>
                  </a:lnTo>
                  <a:lnTo>
                    <a:pt x="14380" y="620"/>
                  </a:lnTo>
                  <a:lnTo>
                    <a:pt x="14489" y="523"/>
                  </a:lnTo>
                  <a:lnTo>
                    <a:pt x="14533" y="420"/>
                  </a:lnTo>
                  <a:lnTo>
                    <a:pt x="14643" y="322"/>
                  </a:lnTo>
                  <a:lnTo>
                    <a:pt x="14732" y="112"/>
                  </a:lnTo>
                  <a:lnTo>
                    <a:pt x="14843" y="13"/>
                  </a:lnTo>
                  <a:lnTo>
                    <a:pt x="14847" y="2"/>
                  </a:lnTo>
                  <a:lnTo>
                    <a:pt x="21578" y="0"/>
                  </a:lnTo>
                  <a:lnTo>
                    <a:pt x="21600" y="106"/>
                  </a:lnTo>
                  <a:close/>
                </a:path>
              </a:pathLst>
            </a:custGeom>
            <a:solidFill>
              <a:srgbClr val="79A5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0" name="Forma"/>
            <p:cNvSpPr/>
            <p:nvPr/>
          </p:nvSpPr>
          <p:spPr>
            <a:xfrm>
              <a:off x="21951" y="101379"/>
              <a:ext cx="5193468" cy="834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7" y="16901"/>
                  </a:moveTo>
                  <a:lnTo>
                    <a:pt x="92" y="20994"/>
                  </a:lnTo>
                  <a:lnTo>
                    <a:pt x="89" y="20836"/>
                  </a:lnTo>
                  <a:lnTo>
                    <a:pt x="1299" y="17070"/>
                  </a:lnTo>
                  <a:lnTo>
                    <a:pt x="1407" y="16901"/>
                  </a:lnTo>
                  <a:close/>
                  <a:moveTo>
                    <a:pt x="1681" y="16383"/>
                  </a:moveTo>
                  <a:lnTo>
                    <a:pt x="5" y="21600"/>
                  </a:lnTo>
                  <a:lnTo>
                    <a:pt x="0" y="21447"/>
                  </a:lnTo>
                  <a:lnTo>
                    <a:pt x="47" y="21299"/>
                  </a:lnTo>
                  <a:lnTo>
                    <a:pt x="44" y="21144"/>
                  </a:lnTo>
                  <a:lnTo>
                    <a:pt x="1463" y="16725"/>
                  </a:lnTo>
                  <a:lnTo>
                    <a:pt x="1681" y="16383"/>
                  </a:lnTo>
                  <a:close/>
                  <a:moveTo>
                    <a:pt x="1024" y="17756"/>
                  </a:moveTo>
                  <a:lnTo>
                    <a:pt x="235" y="20214"/>
                  </a:lnTo>
                  <a:lnTo>
                    <a:pt x="233" y="20051"/>
                  </a:lnTo>
                  <a:lnTo>
                    <a:pt x="918" y="17920"/>
                  </a:lnTo>
                  <a:lnTo>
                    <a:pt x="1024" y="17756"/>
                  </a:lnTo>
                  <a:close/>
                  <a:moveTo>
                    <a:pt x="1243" y="17245"/>
                  </a:moveTo>
                  <a:lnTo>
                    <a:pt x="137" y="20684"/>
                  </a:lnTo>
                  <a:lnTo>
                    <a:pt x="135" y="20524"/>
                  </a:lnTo>
                  <a:lnTo>
                    <a:pt x="1135" y="17412"/>
                  </a:lnTo>
                  <a:lnTo>
                    <a:pt x="1243" y="17245"/>
                  </a:lnTo>
                  <a:close/>
                  <a:moveTo>
                    <a:pt x="21600" y="157"/>
                  </a:moveTo>
                  <a:lnTo>
                    <a:pt x="20263" y="4318"/>
                  </a:lnTo>
                  <a:lnTo>
                    <a:pt x="20170" y="4439"/>
                  </a:lnTo>
                  <a:lnTo>
                    <a:pt x="21597" y="0"/>
                  </a:lnTo>
                  <a:lnTo>
                    <a:pt x="21600" y="157"/>
                  </a:lnTo>
                  <a:close/>
                  <a:moveTo>
                    <a:pt x="21554" y="467"/>
                  </a:moveTo>
                  <a:lnTo>
                    <a:pt x="20397" y="4067"/>
                  </a:lnTo>
                  <a:lnTo>
                    <a:pt x="20304" y="4189"/>
                  </a:lnTo>
                  <a:lnTo>
                    <a:pt x="21551" y="308"/>
                  </a:lnTo>
                  <a:lnTo>
                    <a:pt x="21554" y="467"/>
                  </a:lnTo>
                  <a:close/>
                  <a:moveTo>
                    <a:pt x="21507" y="781"/>
                  </a:moveTo>
                  <a:lnTo>
                    <a:pt x="20532" y="3816"/>
                  </a:lnTo>
                  <a:lnTo>
                    <a:pt x="20439" y="3938"/>
                  </a:lnTo>
                  <a:lnTo>
                    <a:pt x="21505" y="621"/>
                  </a:lnTo>
                  <a:lnTo>
                    <a:pt x="21507" y="781"/>
                  </a:lnTo>
                  <a:close/>
                  <a:moveTo>
                    <a:pt x="21408" y="1257"/>
                  </a:moveTo>
                  <a:lnTo>
                    <a:pt x="20751" y="3303"/>
                  </a:lnTo>
                  <a:lnTo>
                    <a:pt x="20657" y="3427"/>
                  </a:lnTo>
                  <a:lnTo>
                    <a:pt x="21407" y="1093"/>
                  </a:lnTo>
                  <a:lnTo>
                    <a:pt x="21408" y="1257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74" name="bg object 18"/>
          <p:cNvGrpSpPr/>
          <p:nvPr/>
        </p:nvGrpSpPr>
        <p:grpSpPr>
          <a:xfrm>
            <a:off x="9410437" y="5471276"/>
            <a:ext cx="2219075" cy="4815723"/>
            <a:chOff x="0" y="0"/>
            <a:chExt cx="2219074" cy="4815721"/>
          </a:xfrm>
        </p:grpSpPr>
        <p:sp>
          <p:nvSpPr>
            <p:cNvPr id="72" name="Forma"/>
            <p:cNvSpPr/>
            <p:nvPr/>
          </p:nvSpPr>
          <p:spPr>
            <a:xfrm>
              <a:off x="0" y="1428340"/>
              <a:ext cx="1106396" cy="338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79" y="21600"/>
                  </a:moveTo>
                  <a:lnTo>
                    <a:pt x="0" y="21600"/>
                  </a:lnTo>
                  <a:lnTo>
                    <a:pt x="65" y="21077"/>
                  </a:lnTo>
                  <a:lnTo>
                    <a:pt x="194" y="20344"/>
                  </a:lnTo>
                  <a:lnTo>
                    <a:pt x="373" y="19590"/>
                  </a:lnTo>
                  <a:lnTo>
                    <a:pt x="482" y="19205"/>
                  </a:lnTo>
                  <a:lnTo>
                    <a:pt x="604" y="18816"/>
                  </a:lnTo>
                  <a:lnTo>
                    <a:pt x="739" y="18421"/>
                  </a:lnTo>
                  <a:lnTo>
                    <a:pt x="890" y="18022"/>
                  </a:lnTo>
                  <a:lnTo>
                    <a:pt x="1054" y="17618"/>
                  </a:lnTo>
                  <a:lnTo>
                    <a:pt x="1234" y="17210"/>
                  </a:lnTo>
                  <a:lnTo>
                    <a:pt x="1430" y="16796"/>
                  </a:lnTo>
                  <a:lnTo>
                    <a:pt x="1642" y="16379"/>
                  </a:lnTo>
                  <a:lnTo>
                    <a:pt x="1869" y="15957"/>
                  </a:lnTo>
                  <a:lnTo>
                    <a:pt x="2114" y="15531"/>
                  </a:lnTo>
                  <a:lnTo>
                    <a:pt x="2376" y="15101"/>
                  </a:lnTo>
                  <a:lnTo>
                    <a:pt x="2656" y="14666"/>
                  </a:lnTo>
                  <a:lnTo>
                    <a:pt x="2953" y="14228"/>
                  </a:lnTo>
                  <a:lnTo>
                    <a:pt x="3270" y="13785"/>
                  </a:lnTo>
                  <a:lnTo>
                    <a:pt x="3605" y="13339"/>
                  </a:lnTo>
                  <a:lnTo>
                    <a:pt x="3959" y="12889"/>
                  </a:lnTo>
                  <a:lnTo>
                    <a:pt x="4333" y="12435"/>
                  </a:lnTo>
                  <a:lnTo>
                    <a:pt x="4728" y="11978"/>
                  </a:lnTo>
                  <a:lnTo>
                    <a:pt x="5143" y="11517"/>
                  </a:lnTo>
                  <a:lnTo>
                    <a:pt x="5579" y="11053"/>
                  </a:lnTo>
                  <a:lnTo>
                    <a:pt x="6028" y="10594"/>
                  </a:lnTo>
                  <a:lnTo>
                    <a:pt x="6493" y="10139"/>
                  </a:lnTo>
                  <a:lnTo>
                    <a:pt x="6973" y="9687"/>
                  </a:lnTo>
                  <a:lnTo>
                    <a:pt x="7468" y="9239"/>
                  </a:lnTo>
                  <a:lnTo>
                    <a:pt x="7976" y="8793"/>
                  </a:lnTo>
                  <a:lnTo>
                    <a:pt x="8499" y="8352"/>
                  </a:lnTo>
                  <a:lnTo>
                    <a:pt x="9034" y="7914"/>
                  </a:lnTo>
                  <a:lnTo>
                    <a:pt x="9582" y="7479"/>
                  </a:lnTo>
                  <a:lnTo>
                    <a:pt x="10141" y="7049"/>
                  </a:lnTo>
                  <a:lnTo>
                    <a:pt x="10712" y="6622"/>
                  </a:lnTo>
                  <a:lnTo>
                    <a:pt x="11293" y="6199"/>
                  </a:lnTo>
                  <a:lnTo>
                    <a:pt x="11884" y="5780"/>
                  </a:lnTo>
                  <a:lnTo>
                    <a:pt x="12485" y="5365"/>
                  </a:lnTo>
                  <a:lnTo>
                    <a:pt x="13094" y="4955"/>
                  </a:lnTo>
                  <a:lnTo>
                    <a:pt x="14336" y="4146"/>
                  </a:lnTo>
                  <a:lnTo>
                    <a:pt x="15607" y="3355"/>
                  </a:lnTo>
                  <a:lnTo>
                    <a:pt x="16900" y="2582"/>
                  </a:lnTo>
                  <a:lnTo>
                    <a:pt x="18213" y="1828"/>
                  </a:lnTo>
                  <a:lnTo>
                    <a:pt x="19538" y="1094"/>
                  </a:lnTo>
                  <a:lnTo>
                    <a:pt x="20873" y="379"/>
                  </a:lnTo>
                  <a:lnTo>
                    <a:pt x="21600" y="0"/>
                  </a:lnTo>
                  <a:lnTo>
                    <a:pt x="13512" y="13213"/>
                  </a:lnTo>
                  <a:lnTo>
                    <a:pt x="13243" y="13660"/>
                  </a:lnTo>
                  <a:lnTo>
                    <a:pt x="12988" y="14110"/>
                  </a:lnTo>
                  <a:lnTo>
                    <a:pt x="12746" y="14562"/>
                  </a:lnTo>
                  <a:lnTo>
                    <a:pt x="12518" y="15015"/>
                  </a:lnTo>
                  <a:lnTo>
                    <a:pt x="12305" y="15470"/>
                  </a:lnTo>
                  <a:lnTo>
                    <a:pt x="12107" y="15927"/>
                  </a:lnTo>
                  <a:lnTo>
                    <a:pt x="11925" y="16384"/>
                  </a:lnTo>
                  <a:lnTo>
                    <a:pt x="11758" y="16844"/>
                  </a:lnTo>
                  <a:lnTo>
                    <a:pt x="11607" y="17304"/>
                  </a:lnTo>
                  <a:lnTo>
                    <a:pt x="11473" y="17766"/>
                  </a:lnTo>
                  <a:lnTo>
                    <a:pt x="11372" y="18165"/>
                  </a:lnTo>
                  <a:lnTo>
                    <a:pt x="11285" y="18560"/>
                  </a:lnTo>
                  <a:lnTo>
                    <a:pt x="11212" y="18951"/>
                  </a:lnTo>
                  <a:lnTo>
                    <a:pt x="11153" y="19339"/>
                  </a:lnTo>
                  <a:lnTo>
                    <a:pt x="11107" y="19722"/>
                  </a:lnTo>
                  <a:lnTo>
                    <a:pt x="11075" y="20101"/>
                  </a:lnTo>
                  <a:lnTo>
                    <a:pt x="11057" y="20476"/>
                  </a:lnTo>
                  <a:lnTo>
                    <a:pt x="11051" y="20847"/>
                  </a:lnTo>
                  <a:lnTo>
                    <a:pt x="11058" y="21214"/>
                  </a:lnTo>
                  <a:lnTo>
                    <a:pt x="11077" y="21577"/>
                  </a:lnTo>
                  <a:lnTo>
                    <a:pt x="11079" y="21600"/>
                  </a:lnTo>
                  <a:close/>
                </a:path>
              </a:pathLst>
            </a:custGeom>
            <a:solidFill>
              <a:srgbClr val="4040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Forma"/>
            <p:cNvSpPr/>
            <p:nvPr/>
          </p:nvSpPr>
          <p:spPr>
            <a:xfrm>
              <a:off x="692120" y="0"/>
              <a:ext cx="1526955" cy="350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34" y="290"/>
                  </a:lnTo>
                  <a:lnTo>
                    <a:pt x="20448" y="732"/>
                  </a:lnTo>
                  <a:lnTo>
                    <a:pt x="19500" y="1362"/>
                  </a:lnTo>
                  <a:lnTo>
                    <a:pt x="18328" y="2170"/>
                  </a:lnTo>
                  <a:lnTo>
                    <a:pt x="17252" y="2938"/>
                  </a:lnTo>
                  <a:lnTo>
                    <a:pt x="16073" y="3808"/>
                  </a:lnTo>
                  <a:lnTo>
                    <a:pt x="14811" y="4774"/>
                  </a:lnTo>
                  <a:lnTo>
                    <a:pt x="13482" y="5833"/>
                  </a:lnTo>
                  <a:lnTo>
                    <a:pt x="12454" y="6684"/>
                  </a:lnTo>
                  <a:lnTo>
                    <a:pt x="11407" y="7581"/>
                  </a:lnTo>
                  <a:lnTo>
                    <a:pt x="10349" y="8523"/>
                  </a:lnTo>
                  <a:lnTo>
                    <a:pt x="9288" y="9506"/>
                  </a:lnTo>
                  <a:lnTo>
                    <a:pt x="8231" y="10530"/>
                  </a:lnTo>
                  <a:lnTo>
                    <a:pt x="7186" y="11591"/>
                  </a:lnTo>
                  <a:lnTo>
                    <a:pt x="6162" y="12687"/>
                  </a:lnTo>
                  <a:lnTo>
                    <a:pt x="5494" y="13437"/>
                  </a:lnTo>
                  <a:lnTo>
                    <a:pt x="4840" y="14200"/>
                  </a:lnTo>
                  <a:lnTo>
                    <a:pt x="4204" y="14977"/>
                  </a:lnTo>
                  <a:lnTo>
                    <a:pt x="3587" y="15767"/>
                  </a:lnTo>
                  <a:lnTo>
                    <a:pt x="2991" y="16569"/>
                  </a:lnTo>
                  <a:lnTo>
                    <a:pt x="2420" y="17383"/>
                  </a:lnTo>
                  <a:lnTo>
                    <a:pt x="1874" y="18207"/>
                  </a:lnTo>
                  <a:lnTo>
                    <a:pt x="1357" y="19042"/>
                  </a:lnTo>
                  <a:lnTo>
                    <a:pt x="871" y="19886"/>
                  </a:lnTo>
                  <a:lnTo>
                    <a:pt x="418" y="20739"/>
                  </a:lnTo>
                  <a:lnTo>
                    <a:pt x="0" y="21600"/>
                  </a:lnTo>
                  <a:lnTo>
                    <a:pt x="5860" y="8814"/>
                  </a:lnTo>
                  <a:lnTo>
                    <a:pt x="6789" y="8181"/>
                  </a:lnTo>
                  <a:lnTo>
                    <a:pt x="7758" y="7541"/>
                  </a:lnTo>
                  <a:lnTo>
                    <a:pt x="8721" y="6922"/>
                  </a:lnTo>
                  <a:lnTo>
                    <a:pt x="9675" y="6326"/>
                  </a:lnTo>
                  <a:lnTo>
                    <a:pt x="10617" y="5752"/>
                  </a:lnTo>
                  <a:lnTo>
                    <a:pt x="11543" y="5202"/>
                  </a:lnTo>
                  <a:lnTo>
                    <a:pt x="12450" y="4676"/>
                  </a:lnTo>
                  <a:lnTo>
                    <a:pt x="13767" y="3933"/>
                  </a:lnTo>
                  <a:lnTo>
                    <a:pt x="15021" y="3247"/>
                  </a:lnTo>
                  <a:lnTo>
                    <a:pt x="16201" y="2621"/>
                  </a:lnTo>
                  <a:lnTo>
                    <a:pt x="17296" y="2057"/>
                  </a:lnTo>
                  <a:lnTo>
                    <a:pt x="18293" y="1556"/>
                  </a:lnTo>
                  <a:lnTo>
                    <a:pt x="19181" y="1122"/>
                  </a:lnTo>
                  <a:lnTo>
                    <a:pt x="19948" y="755"/>
                  </a:lnTo>
                  <a:lnTo>
                    <a:pt x="20584" y="458"/>
                  </a:lnTo>
                  <a:lnTo>
                    <a:pt x="21076" y="233"/>
                  </a:lnTo>
                  <a:lnTo>
                    <a:pt x="21413" y="8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040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75" name="bg object 19"/>
          <p:cNvSpPr/>
          <p:nvPr/>
        </p:nvSpPr>
        <p:spPr>
          <a:xfrm>
            <a:off x="9380033" y="0"/>
            <a:ext cx="3360829" cy="4884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399" y="381"/>
                </a:lnTo>
                <a:lnTo>
                  <a:pt x="21175" y="788"/>
                </a:lnTo>
                <a:lnTo>
                  <a:pt x="20939" y="1195"/>
                </a:lnTo>
                <a:lnTo>
                  <a:pt x="20692" y="1605"/>
                </a:lnTo>
                <a:lnTo>
                  <a:pt x="20432" y="2016"/>
                </a:lnTo>
                <a:lnTo>
                  <a:pt x="20161" y="2429"/>
                </a:lnTo>
                <a:lnTo>
                  <a:pt x="19878" y="2843"/>
                </a:lnTo>
                <a:lnTo>
                  <a:pt x="19582" y="3259"/>
                </a:lnTo>
                <a:lnTo>
                  <a:pt x="19274" y="3677"/>
                </a:lnTo>
                <a:lnTo>
                  <a:pt x="18952" y="4097"/>
                </a:lnTo>
                <a:lnTo>
                  <a:pt x="18618" y="4519"/>
                </a:lnTo>
                <a:lnTo>
                  <a:pt x="18271" y="4942"/>
                </a:lnTo>
                <a:lnTo>
                  <a:pt x="17910" y="5368"/>
                </a:lnTo>
                <a:lnTo>
                  <a:pt x="17536" y="5795"/>
                </a:lnTo>
                <a:lnTo>
                  <a:pt x="17148" y="6224"/>
                </a:lnTo>
                <a:lnTo>
                  <a:pt x="16746" y="6655"/>
                </a:lnTo>
                <a:lnTo>
                  <a:pt x="16330" y="7089"/>
                </a:lnTo>
                <a:lnTo>
                  <a:pt x="15900" y="7524"/>
                </a:lnTo>
                <a:lnTo>
                  <a:pt x="15455" y="7961"/>
                </a:lnTo>
                <a:lnTo>
                  <a:pt x="14995" y="8400"/>
                </a:lnTo>
                <a:lnTo>
                  <a:pt x="14521" y="8842"/>
                </a:lnTo>
                <a:lnTo>
                  <a:pt x="14031" y="9286"/>
                </a:lnTo>
                <a:lnTo>
                  <a:pt x="0" y="21600"/>
                </a:lnTo>
                <a:lnTo>
                  <a:pt x="1157" y="20215"/>
                </a:lnTo>
                <a:lnTo>
                  <a:pt x="2482" y="18687"/>
                </a:lnTo>
                <a:lnTo>
                  <a:pt x="3962" y="17046"/>
                </a:lnTo>
                <a:lnTo>
                  <a:pt x="6105" y="14762"/>
                </a:lnTo>
                <a:lnTo>
                  <a:pt x="10687" y="10007"/>
                </a:lnTo>
                <a:lnTo>
                  <a:pt x="11729" y="8890"/>
                </a:lnTo>
                <a:lnTo>
                  <a:pt x="12585" y="7939"/>
                </a:lnTo>
                <a:lnTo>
                  <a:pt x="13271" y="7147"/>
                </a:lnTo>
                <a:lnTo>
                  <a:pt x="13802" y="6512"/>
                </a:lnTo>
                <a:lnTo>
                  <a:pt x="14316" y="5872"/>
                </a:lnTo>
                <a:lnTo>
                  <a:pt x="14690" y="5389"/>
                </a:lnTo>
                <a:lnTo>
                  <a:pt x="15055" y="4902"/>
                </a:lnTo>
                <a:lnTo>
                  <a:pt x="15410" y="4410"/>
                </a:lnTo>
                <a:lnTo>
                  <a:pt x="15754" y="3912"/>
                </a:lnTo>
                <a:lnTo>
                  <a:pt x="16088" y="3408"/>
                </a:lnTo>
                <a:lnTo>
                  <a:pt x="16412" y="2897"/>
                </a:lnTo>
                <a:lnTo>
                  <a:pt x="16725" y="2378"/>
                </a:lnTo>
                <a:lnTo>
                  <a:pt x="17027" y="1850"/>
                </a:lnTo>
                <a:lnTo>
                  <a:pt x="17318" y="1313"/>
                </a:lnTo>
                <a:lnTo>
                  <a:pt x="17598" y="766"/>
                </a:lnTo>
                <a:lnTo>
                  <a:pt x="17866" y="207"/>
                </a:lnTo>
                <a:lnTo>
                  <a:pt x="17961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5C617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6" name="bg object 24"/>
          <p:cNvSpPr/>
          <p:nvPr/>
        </p:nvSpPr>
        <p:spPr>
          <a:xfrm>
            <a:off x="10476407" y="681911"/>
            <a:ext cx="637633" cy="6376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9204" y="21483"/>
                </a:lnTo>
                <a:lnTo>
                  <a:pt x="7681" y="21143"/>
                </a:lnTo>
                <a:lnTo>
                  <a:pt x="6247" y="20596"/>
                </a:lnTo>
                <a:lnTo>
                  <a:pt x="4919" y="19860"/>
                </a:lnTo>
                <a:lnTo>
                  <a:pt x="3714" y="18951"/>
                </a:lnTo>
                <a:lnTo>
                  <a:pt x="2649" y="17886"/>
                </a:lnTo>
                <a:lnTo>
                  <a:pt x="1740" y="16681"/>
                </a:lnTo>
                <a:lnTo>
                  <a:pt x="1004" y="15353"/>
                </a:lnTo>
                <a:lnTo>
                  <a:pt x="457" y="13919"/>
                </a:lnTo>
                <a:lnTo>
                  <a:pt x="117" y="12396"/>
                </a:lnTo>
                <a:lnTo>
                  <a:pt x="0" y="10800"/>
                </a:lnTo>
                <a:lnTo>
                  <a:pt x="117" y="9204"/>
                </a:lnTo>
                <a:lnTo>
                  <a:pt x="457" y="7681"/>
                </a:lnTo>
                <a:lnTo>
                  <a:pt x="1004" y="6247"/>
                </a:lnTo>
                <a:lnTo>
                  <a:pt x="1740" y="4919"/>
                </a:lnTo>
                <a:lnTo>
                  <a:pt x="2649" y="3714"/>
                </a:lnTo>
                <a:lnTo>
                  <a:pt x="3714" y="2649"/>
                </a:lnTo>
                <a:lnTo>
                  <a:pt x="4919" y="1740"/>
                </a:lnTo>
                <a:lnTo>
                  <a:pt x="6247" y="1004"/>
                </a:lnTo>
                <a:lnTo>
                  <a:pt x="7681" y="457"/>
                </a:lnTo>
                <a:lnTo>
                  <a:pt x="9204" y="117"/>
                </a:lnTo>
                <a:lnTo>
                  <a:pt x="10800" y="0"/>
                </a:lnTo>
                <a:lnTo>
                  <a:pt x="12396" y="117"/>
                </a:lnTo>
                <a:lnTo>
                  <a:pt x="13919" y="457"/>
                </a:lnTo>
                <a:lnTo>
                  <a:pt x="15353" y="1004"/>
                </a:lnTo>
                <a:lnTo>
                  <a:pt x="16681" y="1740"/>
                </a:lnTo>
                <a:lnTo>
                  <a:pt x="17886" y="2649"/>
                </a:lnTo>
                <a:lnTo>
                  <a:pt x="18951" y="3714"/>
                </a:lnTo>
                <a:lnTo>
                  <a:pt x="19860" y="4919"/>
                </a:lnTo>
                <a:lnTo>
                  <a:pt x="20596" y="6247"/>
                </a:lnTo>
                <a:lnTo>
                  <a:pt x="21143" y="7681"/>
                </a:lnTo>
                <a:lnTo>
                  <a:pt x="21483" y="9204"/>
                </a:lnTo>
                <a:lnTo>
                  <a:pt x="21600" y="10800"/>
                </a:lnTo>
                <a:lnTo>
                  <a:pt x="21483" y="12396"/>
                </a:lnTo>
                <a:lnTo>
                  <a:pt x="21143" y="13919"/>
                </a:lnTo>
                <a:lnTo>
                  <a:pt x="20596" y="15353"/>
                </a:lnTo>
                <a:lnTo>
                  <a:pt x="19860" y="16681"/>
                </a:lnTo>
                <a:lnTo>
                  <a:pt x="18951" y="17886"/>
                </a:lnTo>
                <a:lnTo>
                  <a:pt x="17886" y="18951"/>
                </a:lnTo>
                <a:lnTo>
                  <a:pt x="16681" y="19860"/>
                </a:lnTo>
                <a:lnTo>
                  <a:pt x="15353" y="20596"/>
                </a:lnTo>
                <a:lnTo>
                  <a:pt x="13919" y="21143"/>
                </a:lnTo>
                <a:lnTo>
                  <a:pt x="12396" y="2148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8C2D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7" name="bg object 25"/>
          <p:cNvSpPr/>
          <p:nvPr/>
        </p:nvSpPr>
        <p:spPr>
          <a:xfrm>
            <a:off x="10476409" y="681912"/>
            <a:ext cx="637579" cy="637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17" y="12396"/>
                </a:lnTo>
                <a:lnTo>
                  <a:pt x="457" y="13919"/>
                </a:lnTo>
                <a:lnTo>
                  <a:pt x="1004" y="15353"/>
                </a:lnTo>
                <a:lnTo>
                  <a:pt x="1740" y="16681"/>
                </a:lnTo>
                <a:lnTo>
                  <a:pt x="2649" y="17886"/>
                </a:lnTo>
                <a:lnTo>
                  <a:pt x="3714" y="18951"/>
                </a:lnTo>
                <a:lnTo>
                  <a:pt x="4919" y="19860"/>
                </a:lnTo>
                <a:lnTo>
                  <a:pt x="6247" y="20596"/>
                </a:lnTo>
                <a:lnTo>
                  <a:pt x="7681" y="21143"/>
                </a:lnTo>
                <a:lnTo>
                  <a:pt x="9204" y="21483"/>
                </a:lnTo>
                <a:lnTo>
                  <a:pt x="10800" y="21600"/>
                </a:lnTo>
                <a:lnTo>
                  <a:pt x="12396" y="21483"/>
                </a:lnTo>
                <a:lnTo>
                  <a:pt x="13919" y="21143"/>
                </a:lnTo>
                <a:lnTo>
                  <a:pt x="15353" y="20596"/>
                </a:lnTo>
                <a:lnTo>
                  <a:pt x="16681" y="19860"/>
                </a:lnTo>
                <a:lnTo>
                  <a:pt x="17886" y="18951"/>
                </a:lnTo>
                <a:lnTo>
                  <a:pt x="18951" y="17886"/>
                </a:lnTo>
                <a:lnTo>
                  <a:pt x="19860" y="16681"/>
                </a:lnTo>
                <a:lnTo>
                  <a:pt x="20596" y="15353"/>
                </a:lnTo>
                <a:lnTo>
                  <a:pt x="21143" y="13919"/>
                </a:lnTo>
                <a:lnTo>
                  <a:pt x="21483" y="12396"/>
                </a:lnTo>
                <a:lnTo>
                  <a:pt x="21600" y="10800"/>
                </a:lnTo>
                <a:lnTo>
                  <a:pt x="21483" y="9204"/>
                </a:lnTo>
                <a:lnTo>
                  <a:pt x="21143" y="7681"/>
                </a:lnTo>
                <a:lnTo>
                  <a:pt x="20596" y="6247"/>
                </a:lnTo>
                <a:lnTo>
                  <a:pt x="19860" y="4919"/>
                </a:lnTo>
                <a:lnTo>
                  <a:pt x="18951" y="3714"/>
                </a:lnTo>
                <a:lnTo>
                  <a:pt x="17886" y="2649"/>
                </a:lnTo>
                <a:lnTo>
                  <a:pt x="16681" y="1740"/>
                </a:lnTo>
                <a:lnTo>
                  <a:pt x="15353" y="1004"/>
                </a:lnTo>
                <a:lnTo>
                  <a:pt x="13919" y="457"/>
                </a:lnTo>
                <a:lnTo>
                  <a:pt x="12396" y="117"/>
                </a:lnTo>
                <a:lnTo>
                  <a:pt x="10800" y="0"/>
                </a:lnTo>
              </a:path>
            </a:pathLst>
          </a:custGeom>
          <a:ln w="152399">
            <a:solidFill>
              <a:srgbClr val="A8C2DE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8" name="bg object 26"/>
          <p:cNvSpPr/>
          <p:nvPr/>
        </p:nvSpPr>
        <p:spPr>
          <a:xfrm>
            <a:off x="4380465" y="9556867"/>
            <a:ext cx="3275343" cy="445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88" y="21600"/>
                </a:moveTo>
                <a:lnTo>
                  <a:pt x="2212" y="21600"/>
                </a:lnTo>
                <a:lnTo>
                  <a:pt x="1915" y="21187"/>
                </a:lnTo>
                <a:lnTo>
                  <a:pt x="1622" y="20500"/>
                </a:lnTo>
                <a:lnTo>
                  <a:pt x="1346" y="19568"/>
                </a:lnTo>
                <a:lnTo>
                  <a:pt x="1089" y="18409"/>
                </a:lnTo>
                <a:lnTo>
                  <a:pt x="853" y="17041"/>
                </a:lnTo>
                <a:lnTo>
                  <a:pt x="641" y="15481"/>
                </a:lnTo>
                <a:lnTo>
                  <a:pt x="455" y="13746"/>
                </a:lnTo>
                <a:lnTo>
                  <a:pt x="298" y="11854"/>
                </a:lnTo>
                <a:lnTo>
                  <a:pt x="171" y="9822"/>
                </a:lnTo>
                <a:lnTo>
                  <a:pt x="78" y="7669"/>
                </a:lnTo>
                <a:lnTo>
                  <a:pt x="20" y="5411"/>
                </a:lnTo>
                <a:lnTo>
                  <a:pt x="0" y="3066"/>
                </a:lnTo>
                <a:lnTo>
                  <a:pt x="0" y="0"/>
                </a:lnTo>
                <a:lnTo>
                  <a:pt x="21600" y="0"/>
                </a:lnTo>
                <a:lnTo>
                  <a:pt x="21600" y="3066"/>
                </a:lnTo>
                <a:lnTo>
                  <a:pt x="21580" y="5411"/>
                </a:lnTo>
                <a:lnTo>
                  <a:pt x="21522" y="7669"/>
                </a:lnTo>
                <a:lnTo>
                  <a:pt x="21429" y="9822"/>
                </a:lnTo>
                <a:lnTo>
                  <a:pt x="21302" y="11854"/>
                </a:lnTo>
                <a:lnTo>
                  <a:pt x="21145" y="13746"/>
                </a:lnTo>
                <a:lnTo>
                  <a:pt x="20959" y="15481"/>
                </a:lnTo>
                <a:lnTo>
                  <a:pt x="20747" y="17041"/>
                </a:lnTo>
                <a:lnTo>
                  <a:pt x="20511" y="18409"/>
                </a:lnTo>
                <a:lnTo>
                  <a:pt x="20254" y="19568"/>
                </a:lnTo>
                <a:lnTo>
                  <a:pt x="19978" y="20500"/>
                </a:lnTo>
                <a:lnTo>
                  <a:pt x="19686" y="21187"/>
                </a:lnTo>
                <a:lnTo>
                  <a:pt x="19388" y="21600"/>
                </a:lnTo>
                <a:close/>
              </a:path>
            </a:pathLst>
          </a:custGeom>
          <a:solidFill>
            <a:srgbClr val="D3D5D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9" name="bg object 27"/>
          <p:cNvSpPr/>
          <p:nvPr/>
        </p:nvSpPr>
        <p:spPr>
          <a:xfrm>
            <a:off x="4328500" y="8813444"/>
            <a:ext cx="3275410" cy="1010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60" y="21600"/>
                </a:moveTo>
                <a:lnTo>
                  <a:pt x="2540" y="21600"/>
                </a:lnTo>
                <a:lnTo>
                  <a:pt x="2221" y="21516"/>
                </a:lnTo>
                <a:lnTo>
                  <a:pt x="1915" y="21270"/>
                </a:lnTo>
                <a:lnTo>
                  <a:pt x="1622" y="20873"/>
                </a:lnTo>
                <a:lnTo>
                  <a:pt x="1346" y="20335"/>
                </a:lnTo>
                <a:lnTo>
                  <a:pt x="1089" y="19665"/>
                </a:lnTo>
                <a:lnTo>
                  <a:pt x="853" y="18874"/>
                </a:lnTo>
                <a:lnTo>
                  <a:pt x="641" y="17973"/>
                </a:lnTo>
                <a:lnTo>
                  <a:pt x="455" y="16970"/>
                </a:lnTo>
                <a:lnTo>
                  <a:pt x="298" y="15877"/>
                </a:lnTo>
                <a:lnTo>
                  <a:pt x="171" y="14703"/>
                </a:lnTo>
                <a:lnTo>
                  <a:pt x="78" y="13459"/>
                </a:lnTo>
                <a:lnTo>
                  <a:pt x="20" y="12155"/>
                </a:lnTo>
                <a:lnTo>
                  <a:pt x="0" y="10800"/>
                </a:lnTo>
                <a:lnTo>
                  <a:pt x="20" y="9445"/>
                </a:lnTo>
                <a:lnTo>
                  <a:pt x="78" y="8141"/>
                </a:lnTo>
                <a:lnTo>
                  <a:pt x="171" y="6897"/>
                </a:lnTo>
                <a:lnTo>
                  <a:pt x="298" y="5723"/>
                </a:lnTo>
                <a:lnTo>
                  <a:pt x="455" y="4630"/>
                </a:lnTo>
                <a:lnTo>
                  <a:pt x="641" y="3627"/>
                </a:lnTo>
                <a:lnTo>
                  <a:pt x="853" y="2726"/>
                </a:lnTo>
                <a:lnTo>
                  <a:pt x="1089" y="1935"/>
                </a:lnTo>
                <a:lnTo>
                  <a:pt x="1346" y="1265"/>
                </a:lnTo>
                <a:lnTo>
                  <a:pt x="1622" y="727"/>
                </a:lnTo>
                <a:lnTo>
                  <a:pt x="1915" y="330"/>
                </a:lnTo>
                <a:lnTo>
                  <a:pt x="2221" y="84"/>
                </a:lnTo>
                <a:lnTo>
                  <a:pt x="2540" y="0"/>
                </a:lnTo>
                <a:lnTo>
                  <a:pt x="19060" y="0"/>
                </a:lnTo>
                <a:lnTo>
                  <a:pt x="19379" y="84"/>
                </a:lnTo>
                <a:lnTo>
                  <a:pt x="19685" y="330"/>
                </a:lnTo>
                <a:lnTo>
                  <a:pt x="19978" y="727"/>
                </a:lnTo>
                <a:lnTo>
                  <a:pt x="20254" y="1265"/>
                </a:lnTo>
                <a:lnTo>
                  <a:pt x="20511" y="1935"/>
                </a:lnTo>
                <a:lnTo>
                  <a:pt x="20747" y="2726"/>
                </a:lnTo>
                <a:lnTo>
                  <a:pt x="20959" y="3627"/>
                </a:lnTo>
                <a:lnTo>
                  <a:pt x="21145" y="4630"/>
                </a:lnTo>
                <a:lnTo>
                  <a:pt x="21302" y="5723"/>
                </a:lnTo>
                <a:lnTo>
                  <a:pt x="21429" y="6897"/>
                </a:lnTo>
                <a:lnTo>
                  <a:pt x="21522" y="8141"/>
                </a:lnTo>
                <a:lnTo>
                  <a:pt x="21580" y="9445"/>
                </a:lnTo>
                <a:lnTo>
                  <a:pt x="21600" y="10800"/>
                </a:lnTo>
                <a:lnTo>
                  <a:pt x="21580" y="12155"/>
                </a:lnTo>
                <a:lnTo>
                  <a:pt x="21522" y="13459"/>
                </a:lnTo>
                <a:lnTo>
                  <a:pt x="21429" y="14703"/>
                </a:lnTo>
                <a:lnTo>
                  <a:pt x="21302" y="15877"/>
                </a:lnTo>
                <a:lnTo>
                  <a:pt x="21145" y="16970"/>
                </a:lnTo>
                <a:lnTo>
                  <a:pt x="20959" y="17973"/>
                </a:lnTo>
                <a:lnTo>
                  <a:pt x="20747" y="18874"/>
                </a:lnTo>
                <a:lnTo>
                  <a:pt x="20511" y="19665"/>
                </a:lnTo>
                <a:lnTo>
                  <a:pt x="20254" y="20335"/>
                </a:lnTo>
                <a:lnTo>
                  <a:pt x="19978" y="20873"/>
                </a:lnTo>
                <a:lnTo>
                  <a:pt x="19685" y="21270"/>
                </a:lnTo>
                <a:lnTo>
                  <a:pt x="19379" y="21516"/>
                </a:lnTo>
                <a:lnTo>
                  <a:pt x="19060" y="21600"/>
                </a:lnTo>
                <a:close/>
              </a:path>
            </a:pathLst>
          </a:custGeom>
          <a:solidFill>
            <a:srgbClr val="79A5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0" name="bg object 28"/>
          <p:cNvSpPr/>
          <p:nvPr/>
        </p:nvSpPr>
        <p:spPr>
          <a:xfrm>
            <a:off x="7052309" y="9425227"/>
            <a:ext cx="342608" cy="31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54"/>
                </a:moveTo>
                <a:lnTo>
                  <a:pt x="21587" y="17569"/>
                </a:lnTo>
                <a:lnTo>
                  <a:pt x="21529" y="17435"/>
                </a:lnTo>
                <a:lnTo>
                  <a:pt x="15217" y="11246"/>
                </a:lnTo>
                <a:lnTo>
                  <a:pt x="20204" y="8057"/>
                </a:lnTo>
                <a:lnTo>
                  <a:pt x="20264" y="7928"/>
                </a:lnTo>
                <a:lnTo>
                  <a:pt x="19956" y="7195"/>
                </a:lnTo>
                <a:lnTo>
                  <a:pt x="2794" y="845"/>
                </a:lnTo>
                <a:lnTo>
                  <a:pt x="511" y="0"/>
                </a:lnTo>
                <a:lnTo>
                  <a:pt x="302" y="58"/>
                </a:lnTo>
                <a:lnTo>
                  <a:pt x="34" y="377"/>
                </a:lnTo>
                <a:lnTo>
                  <a:pt x="0" y="607"/>
                </a:lnTo>
                <a:lnTo>
                  <a:pt x="8580" y="20992"/>
                </a:lnTo>
                <a:lnTo>
                  <a:pt x="8756" y="21116"/>
                </a:lnTo>
                <a:lnTo>
                  <a:pt x="9147" y="21118"/>
                </a:lnTo>
                <a:lnTo>
                  <a:pt x="9325" y="20995"/>
                </a:lnTo>
                <a:lnTo>
                  <a:pt x="10353" y="18600"/>
                </a:lnTo>
                <a:lnTo>
                  <a:pt x="11765" y="15313"/>
                </a:lnTo>
                <a:lnTo>
                  <a:pt x="18149" y="21571"/>
                </a:lnTo>
                <a:lnTo>
                  <a:pt x="18363" y="21600"/>
                </a:lnTo>
                <a:lnTo>
                  <a:pt x="18599" y="21484"/>
                </a:lnTo>
                <a:lnTo>
                  <a:pt x="18655" y="21442"/>
                </a:lnTo>
                <a:lnTo>
                  <a:pt x="20595" y="19134"/>
                </a:lnTo>
                <a:lnTo>
                  <a:pt x="21554" y="17994"/>
                </a:lnTo>
                <a:lnTo>
                  <a:pt x="21600" y="1785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1" name="bg object 29" descr="bg object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330" y="9342377"/>
            <a:ext cx="70135" cy="65418"/>
          </a:xfrm>
          <a:prstGeom prst="rect">
            <a:avLst/>
          </a:prstGeom>
          <a:ln w="12700">
            <a:miter lim="400000"/>
          </a:ln>
        </p:spPr>
      </p:pic>
      <p:sp>
        <p:nvSpPr>
          <p:cNvPr id="82" name="bg object 30"/>
          <p:cNvSpPr/>
          <p:nvPr/>
        </p:nvSpPr>
        <p:spPr>
          <a:xfrm>
            <a:off x="6926192" y="9439415"/>
            <a:ext cx="87355" cy="19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4" y="15668"/>
                </a:moveTo>
                <a:lnTo>
                  <a:pt x="20418" y="17119"/>
                </a:lnTo>
                <a:lnTo>
                  <a:pt x="20196" y="17575"/>
                </a:lnTo>
                <a:lnTo>
                  <a:pt x="19952" y="17854"/>
                </a:lnTo>
                <a:lnTo>
                  <a:pt x="1009" y="21600"/>
                </a:lnTo>
                <a:lnTo>
                  <a:pt x="95" y="17816"/>
                </a:lnTo>
                <a:lnTo>
                  <a:pt x="0" y="8044"/>
                </a:lnTo>
                <a:lnTo>
                  <a:pt x="836" y="3914"/>
                </a:lnTo>
                <a:lnTo>
                  <a:pt x="20602" y="0"/>
                </a:lnTo>
                <a:lnTo>
                  <a:pt x="21517" y="3787"/>
                </a:lnTo>
                <a:lnTo>
                  <a:pt x="21600" y="12388"/>
                </a:lnTo>
                <a:lnTo>
                  <a:pt x="21124" y="1566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3" name="bg object 31" descr="bg object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70499" y="9484961"/>
            <a:ext cx="65724" cy="69825"/>
          </a:xfrm>
          <a:prstGeom prst="rect">
            <a:avLst/>
          </a:prstGeom>
          <a:ln w="12700">
            <a:miter lim="400000"/>
          </a:ln>
        </p:spPr>
      </p:pic>
      <p:sp>
        <p:nvSpPr>
          <p:cNvPr id="84" name="bg object 32"/>
          <p:cNvSpPr/>
          <p:nvPr/>
        </p:nvSpPr>
        <p:spPr>
          <a:xfrm>
            <a:off x="7057689" y="9298074"/>
            <a:ext cx="19275" cy="87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3" y="21059"/>
                </a:moveTo>
                <a:lnTo>
                  <a:pt x="15239" y="21480"/>
                </a:lnTo>
                <a:lnTo>
                  <a:pt x="14135" y="21542"/>
                </a:lnTo>
                <a:lnTo>
                  <a:pt x="8064" y="21600"/>
                </a:lnTo>
                <a:lnTo>
                  <a:pt x="3923" y="20763"/>
                </a:lnTo>
                <a:lnTo>
                  <a:pt x="0" y="1008"/>
                </a:lnTo>
                <a:lnTo>
                  <a:pt x="3795" y="94"/>
                </a:lnTo>
                <a:lnTo>
                  <a:pt x="13589" y="0"/>
                </a:lnTo>
                <a:lnTo>
                  <a:pt x="17730" y="837"/>
                </a:lnTo>
                <a:lnTo>
                  <a:pt x="21600" y="20334"/>
                </a:lnTo>
                <a:lnTo>
                  <a:pt x="19443" y="210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85" name="bg object 33" descr="bg object 3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8321" y="9333213"/>
            <a:ext cx="65724" cy="69822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9" descr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90020" y="0"/>
            <a:ext cx="8607142" cy="10287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bg object 16"/>
          <p:cNvSpPr/>
          <p:nvPr/>
        </p:nvSpPr>
        <p:spPr>
          <a:xfrm>
            <a:off x="5746103" y="-1"/>
            <a:ext cx="5996693" cy="102862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92" y="21600"/>
                </a:moveTo>
                <a:lnTo>
                  <a:pt x="387" y="21600"/>
                </a:lnTo>
                <a:lnTo>
                  <a:pt x="326" y="21379"/>
                </a:lnTo>
                <a:lnTo>
                  <a:pt x="289" y="21230"/>
                </a:lnTo>
                <a:lnTo>
                  <a:pt x="252" y="21077"/>
                </a:lnTo>
                <a:lnTo>
                  <a:pt x="218" y="20921"/>
                </a:lnTo>
                <a:lnTo>
                  <a:pt x="186" y="20762"/>
                </a:lnTo>
                <a:lnTo>
                  <a:pt x="155" y="20599"/>
                </a:lnTo>
                <a:lnTo>
                  <a:pt x="127" y="20433"/>
                </a:lnTo>
                <a:lnTo>
                  <a:pt x="101" y="20264"/>
                </a:lnTo>
                <a:lnTo>
                  <a:pt x="78" y="20092"/>
                </a:lnTo>
                <a:lnTo>
                  <a:pt x="57" y="19917"/>
                </a:lnTo>
                <a:lnTo>
                  <a:pt x="41" y="19755"/>
                </a:lnTo>
                <a:lnTo>
                  <a:pt x="21" y="19508"/>
                </a:lnTo>
                <a:lnTo>
                  <a:pt x="8" y="19255"/>
                </a:lnTo>
                <a:lnTo>
                  <a:pt x="0" y="18998"/>
                </a:lnTo>
                <a:lnTo>
                  <a:pt x="0" y="18735"/>
                </a:lnTo>
                <a:lnTo>
                  <a:pt x="7" y="18467"/>
                </a:lnTo>
                <a:lnTo>
                  <a:pt x="21" y="18195"/>
                </a:lnTo>
                <a:lnTo>
                  <a:pt x="43" y="17918"/>
                </a:lnTo>
                <a:lnTo>
                  <a:pt x="74" y="17637"/>
                </a:lnTo>
                <a:lnTo>
                  <a:pt x="113" y="17352"/>
                </a:lnTo>
                <a:lnTo>
                  <a:pt x="162" y="17063"/>
                </a:lnTo>
                <a:lnTo>
                  <a:pt x="220" y="16769"/>
                </a:lnTo>
                <a:lnTo>
                  <a:pt x="289" y="16472"/>
                </a:lnTo>
                <a:lnTo>
                  <a:pt x="367" y="16172"/>
                </a:lnTo>
                <a:lnTo>
                  <a:pt x="457" y="15868"/>
                </a:lnTo>
                <a:lnTo>
                  <a:pt x="557" y="15560"/>
                </a:lnTo>
                <a:lnTo>
                  <a:pt x="670" y="15249"/>
                </a:lnTo>
                <a:lnTo>
                  <a:pt x="794" y="14936"/>
                </a:lnTo>
                <a:lnTo>
                  <a:pt x="930" y="14619"/>
                </a:lnTo>
                <a:lnTo>
                  <a:pt x="1028" y="14407"/>
                </a:lnTo>
                <a:lnTo>
                  <a:pt x="1132" y="14193"/>
                </a:lnTo>
                <a:lnTo>
                  <a:pt x="1242" y="13978"/>
                </a:lnTo>
                <a:lnTo>
                  <a:pt x="1358" y="13762"/>
                </a:lnTo>
                <a:lnTo>
                  <a:pt x="1480" y="13545"/>
                </a:lnTo>
                <a:lnTo>
                  <a:pt x="1609" y="13327"/>
                </a:lnTo>
                <a:lnTo>
                  <a:pt x="1743" y="13108"/>
                </a:lnTo>
                <a:lnTo>
                  <a:pt x="1885" y="12888"/>
                </a:lnTo>
                <a:lnTo>
                  <a:pt x="2032" y="12668"/>
                </a:lnTo>
                <a:lnTo>
                  <a:pt x="2187" y="12446"/>
                </a:lnTo>
                <a:lnTo>
                  <a:pt x="2349" y="12224"/>
                </a:lnTo>
                <a:lnTo>
                  <a:pt x="2517" y="12001"/>
                </a:lnTo>
                <a:lnTo>
                  <a:pt x="2693" y="11777"/>
                </a:lnTo>
                <a:lnTo>
                  <a:pt x="2875" y="11553"/>
                </a:lnTo>
                <a:lnTo>
                  <a:pt x="3066" y="11328"/>
                </a:lnTo>
                <a:lnTo>
                  <a:pt x="3263" y="11102"/>
                </a:lnTo>
                <a:lnTo>
                  <a:pt x="3468" y="10876"/>
                </a:lnTo>
                <a:lnTo>
                  <a:pt x="4058" y="10256"/>
                </a:lnTo>
                <a:lnTo>
                  <a:pt x="4746" y="9558"/>
                </a:lnTo>
                <a:lnTo>
                  <a:pt x="5423" y="8898"/>
                </a:lnTo>
                <a:lnTo>
                  <a:pt x="6195" y="8170"/>
                </a:lnTo>
                <a:lnTo>
                  <a:pt x="7265" y="7200"/>
                </a:lnTo>
                <a:lnTo>
                  <a:pt x="10010" y="4785"/>
                </a:lnTo>
                <a:lnTo>
                  <a:pt x="10631" y="4220"/>
                </a:lnTo>
                <a:lnTo>
                  <a:pt x="11057" y="3821"/>
                </a:lnTo>
                <a:lnTo>
                  <a:pt x="11386" y="3501"/>
                </a:lnTo>
                <a:lnTo>
                  <a:pt x="11706" y="3181"/>
                </a:lnTo>
                <a:lnTo>
                  <a:pt x="12015" y="2859"/>
                </a:lnTo>
                <a:lnTo>
                  <a:pt x="12239" y="2616"/>
                </a:lnTo>
                <a:lnTo>
                  <a:pt x="12458" y="2370"/>
                </a:lnTo>
                <a:lnTo>
                  <a:pt x="12670" y="2122"/>
                </a:lnTo>
                <a:lnTo>
                  <a:pt x="12875" y="1871"/>
                </a:lnTo>
                <a:lnTo>
                  <a:pt x="13074" y="1617"/>
                </a:lnTo>
                <a:lnTo>
                  <a:pt x="13267" y="1359"/>
                </a:lnTo>
                <a:lnTo>
                  <a:pt x="13453" y="1097"/>
                </a:lnTo>
                <a:lnTo>
                  <a:pt x="13573" y="920"/>
                </a:lnTo>
                <a:lnTo>
                  <a:pt x="13690" y="740"/>
                </a:lnTo>
                <a:lnTo>
                  <a:pt x="13803" y="558"/>
                </a:lnTo>
                <a:lnTo>
                  <a:pt x="13914" y="373"/>
                </a:lnTo>
                <a:lnTo>
                  <a:pt x="14021" y="186"/>
                </a:lnTo>
                <a:lnTo>
                  <a:pt x="14124" y="0"/>
                </a:lnTo>
                <a:lnTo>
                  <a:pt x="21600" y="0"/>
                </a:lnTo>
                <a:lnTo>
                  <a:pt x="14192" y="21600"/>
                </a:lnTo>
                <a:close/>
              </a:path>
            </a:pathLst>
          </a:custGeom>
          <a:solidFill>
            <a:srgbClr val="A8C2D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grpSp>
        <p:nvGrpSpPr>
          <p:cNvPr id="7" name="bg object 17"/>
          <p:cNvGrpSpPr/>
          <p:nvPr/>
        </p:nvGrpSpPr>
        <p:grpSpPr>
          <a:xfrm>
            <a:off x="8242988" y="-1978"/>
            <a:ext cx="5226114" cy="10287904"/>
            <a:chOff x="0" y="0"/>
            <a:chExt cx="5226112" cy="10287903"/>
          </a:xfrm>
        </p:grpSpPr>
        <p:sp>
          <p:nvSpPr>
            <p:cNvPr id="4" name="Forma"/>
            <p:cNvSpPr/>
            <p:nvPr/>
          </p:nvSpPr>
          <p:spPr>
            <a:xfrm>
              <a:off x="0" y="3115738"/>
              <a:ext cx="2228851" cy="71721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8636" y="21515"/>
                  </a:moveTo>
                  <a:lnTo>
                    <a:pt x="8582" y="21600"/>
                  </a:lnTo>
                  <a:lnTo>
                    <a:pt x="1053" y="21598"/>
                  </a:lnTo>
                  <a:lnTo>
                    <a:pt x="1062" y="21584"/>
                  </a:lnTo>
                  <a:lnTo>
                    <a:pt x="1013" y="21463"/>
                  </a:lnTo>
                  <a:lnTo>
                    <a:pt x="876" y="21092"/>
                  </a:lnTo>
                  <a:lnTo>
                    <a:pt x="712" y="20957"/>
                  </a:lnTo>
                  <a:lnTo>
                    <a:pt x="669" y="20828"/>
                  </a:lnTo>
                  <a:lnTo>
                    <a:pt x="510" y="20294"/>
                  </a:lnTo>
                  <a:lnTo>
                    <a:pt x="336" y="19591"/>
                  </a:lnTo>
                  <a:lnTo>
                    <a:pt x="160" y="18693"/>
                  </a:lnTo>
                  <a:lnTo>
                    <a:pt x="0" y="17576"/>
                  </a:lnTo>
                  <a:lnTo>
                    <a:pt x="102" y="17418"/>
                  </a:lnTo>
                  <a:lnTo>
                    <a:pt x="50" y="16913"/>
                  </a:lnTo>
                  <a:lnTo>
                    <a:pt x="155" y="16749"/>
                  </a:lnTo>
                  <a:lnTo>
                    <a:pt x="115" y="16227"/>
                  </a:lnTo>
                  <a:lnTo>
                    <a:pt x="4263" y="9779"/>
                  </a:lnTo>
                  <a:lnTo>
                    <a:pt x="6322" y="8140"/>
                  </a:lnTo>
                  <a:lnTo>
                    <a:pt x="6703" y="7939"/>
                  </a:lnTo>
                  <a:lnTo>
                    <a:pt x="7224" y="7518"/>
                  </a:lnTo>
                  <a:lnTo>
                    <a:pt x="7607" y="7314"/>
                  </a:lnTo>
                  <a:lnTo>
                    <a:pt x="7869" y="7101"/>
                  </a:lnTo>
                  <a:lnTo>
                    <a:pt x="8636" y="6689"/>
                  </a:lnTo>
                  <a:lnTo>
                    <a:pt x="8900" y="6474"/>
                  </a:lnTo>
                  <a:lnTo>
                    <a:pt x="9670" y="6057"/>
                  </a:lnTo>
                  <a:lnTo>
                    <a:pt x="9892" y="5907"/>
                  </a:lnTo>
                  <a:lnTo>
                    <a:pt x="10235" y="5765"/>
                  </a:lnTo>
                  <a:lnTo>
                    <a:pt x="10675" y="5471"/>
                  </a:lnTo>
                  <a:lnTo>
                    <a:pt x="11015" y="5332"/>
                  </a:lnTo>
                  <a:lnTo>
                    <a:pt x="11246" y="5168"/>
                  </a:lnTo>
                  <a:lnTo>
                    <a:pt x="11598" y="5012"/>
                  </a:lnTo>
                  <a:lnTo>
                    <a:pt x="11827" y="4851"/>
                  </a:lnTo>
                  <a:lnTo>
                    <a:pt x="12176" y="4698"/>
                  </a:lnTo>
                  <a:lnTo>
                    <a:pt x="12404" y="4539"/>
                  </a:lnTo>
                  <a:lnTo>
                    <a:pt x="12752" y="4389"/>
                  </a:lnTo>
                  <a:lnTo>
                    <a:pt x="12978" y="4232"/>
                  </a:lnTo>
                  <a:lnTo>
                    <a:pt x="13324" y="4085"/>
                  </a:lnTo>
                  <a:lnTo>
                    <a:pt x="13548" y="3931"/>
                  </a:lnTo>
                  <a:lnTo>
                    <a:pt x="13892" y="3786"/>
                  </a:lnTo>
                  <a:lnTo>
                    <a:pt x="14115" y="3635"/>
                  </a:lnTo>
                  <a:lnTo>
                    <a:pt x="14458" y="3493"/>
                  </a:lnTo>
                  <a:lnTo>
                    <a:pt x="14679" y="3344"/>
                  </a:lnTo>
                  <a:lnTo>
                    <a:pt x="15020" y="3204"/>
                  </a:lnTo>
                  <a:lnTo>
                    <a:pt x="15240" y="3058"/>
                  </a:lnTo>
                  <a:lnTo>
                    <a:pt x="15580" y="2920"/>
                  </a:lnTo>
                  <a:lnTo>
                    <a:pt x="15798" y="2776"/>
                  </a:lnTo>
                  <a:lnTo>
                    <a:pt x="16136" y="2640"/>
                  </a:lnTo>
                  <a:lnTo>
                    <a:pt x="16353" y="2499"/>
                  </a:lnTo>
                  <a:lnTo>
                    <a:pt x="16689" y="2365"/>
                  </a:lnTo>
                  <a:lnTo>
                    <a:pt x="16905" y="2226"/>
                  </a:lnTo>
                  <a:lnTo>
                    <a:pt x="17240" y="2095"/>
                  </a:lnTo>
                  <a:lnTo>
                    <a:pt x="17454" y="1957"/>
                  </a:lnTo>
                  <a:lnTo>
                    <a:pt x="17788" y="1828"/>
                  </a:lnTo>
                  <a:lnTo>
                    <a:pt x="18001" y="1692"/>
                  </a:lnTo>
                  <a:lnTo>
                    <a:pt x="18334" y="1565"/>
                  </a:lnTo>
                  <a:lnTo>
                    <a:pt x="18545" y="1432"/>
                  </a:lnTo>
                  <a:lnTo>
                    <a:pt x="18877" y="1307"/>
                  </a:lnTo>
                  <a:lnTo>
                    <a:pt x="19087" y="1175"/>
                  </a:lnTo>
                  <a:lnTo>
                    <a:pt x="19417" y="1052"/>
                  </a:lnTo>
                  <a:lnTo>
                    <a:pt x="19626" y="922"/>
                  </a:lnTo>
                  <a:lnTo>
                    <a:pt x="19956" y="800"/>
                  </a:lnTo>
                  <a:lnTo>
                    <a:pt x="20371" y="544"/>
                  </a:lnTo>
                  <a:lnTo>
                    <a:pt x="20699" y="425"/>
                  </a:lnTo>
                  <a:lnTo>
                    <a:pt x="20905" y="300"/>
                  </a:lnTo>
                  <a:lnTo>
                    <a:pt x="21232" y="182"/>
                  </a:lnTo>
                  <a:lnTo>
                    <a:pt x="21437" y="58"/>
                  </a:lnTo>
                  <a:lnTo>
                    <a:pt x="21600" y="0"/>
                  </a:lnTo>
                  <a:lnTo>
                    <a:pt x="9166" y="19327"/>
                  </a:lnTo>
                  <a:lnTo>
                    <a:pt x="9162" y="19528"/>
                  </a:lnTo>
                  <a:lnTo>
                    <a:pt x="8918" y="19907"/>
                  </a:lnTo>
                  <a:lnTo>
                    <a:pt x="8920" y="20099"/>
                  </a:lnTo>
                  <a:lnTo>
                    <a:pt x="8802" y="20282"/>
                  </a:lnTo>
                  <a:lnTo>
                    <a:pt x="8807" y="20469"/>
                  </a:lnTo>
                  <a:lnTo>
                    <a:pt x="8694" y="20645"/>
                  </a:lnTo>
                  <a:lnTo>
                    <a:pt x="8713" y="21005"/>
                  </a:lnTo>
                  <a:lnTo>
                    <a:pt x="8605" y="21173"/>
                  </a:lnTo>
                  <a:lnTo>
                    <a:pt x="8636" y="21515"/>
                  </a:lnTo>
                  <a:close/>
                </a:path>
              </a:pathLst>
            </a:custGeom>
            <a:solidFill>
              <a:srgbClr val="79A5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5" name="Forma"/>
            <p:cNvSpPr/>
            <p:nvPr/>
          </p:nvSpPr>
          <p:spPr>
            <a:xfrm>
              <a:off x="1069413" y="0"/>
              <a:ext cx="4156700" cy="8914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6"/>
                  </a:moveTo>
                  <a:lnTo>
                    <a:pt x="19707" y="4522"/>
                  </a:lnTo>
                  <a:lnTo>
                    <a:pt x="19591" y="4635"/>
                  </a:lnTo>
                  <a:lnTo>
                    <a:pt x="19539" y="4754"/>
                  </a:lnTo>
                  <a:lnTo>
                    <a:pt x="19424" y="4867"/>
                  </a:lnTo>
                  <a:lnTo>
                    <a:pt x="19373" y="4986"/>
                  </a:lnTo>
                  <a:lnTo>
                    <a:pt x="19142" y="5211"/>
                  </a:lnTo>
                  <a:lnTo>
                    <a:pt x="19091" y="5329"/>
                  </a:lnTo>
                  <a:lnTo>
                    <a:pt x="18861" y="5552"/>
                  </a:lnTo>
                  <a:lnTo>
                    <a:pt x="18811" y="5669"/>
                  </a:lnTo>
                  <a:lnTo>
                    <a:pt x="18351" y="6112"/>
                  </a:lnTo>
                  <a:lnTo>
                    <a:pt x="18302" y="6228"/>
                  </a:lnTo>
                  <a:lnTo>
                    <a:pt x="16707" y="7751"/>
                  </a:lnTo>
                  <a:lnTo>
                    <a:pt x="16529" y="7852"/>
                  </a:lnTo>
                  <a:lnTo>
                    <a:pt x="16076" y="8280"/>
                  </a:lnTo>
                  <a:lnTo>
                    <a:pt x="15898" y="8380"/>
                  </a:lnTo>
                  <a:lnTo>
                    <a:pt x="15447" y="8804"/>
                  </a:lnTo>
                  <a:lnTo>
                    <a:pt x="15270" y="8904"/>
                  </a:lnTo>
                  <a:lnTo>
                    <a:pt x="15045" y="9115"/>
                  </a:lnTo>
                  <a:lnTo>
                    <a:pt x="14868" y="9214"/>
                  </a:lnTo>
                  <a:lnTo>
                    <a:pt x="14643" y="9424"/>
                  </a:lnTo>
                  <a:lnTo>
                    <a:pt x="14466" y="9523"/>
                  </a:lnTo>
                  <a:lnTo>
                    <a:pt x="14242" y="9732"/>
                  </a:lnTo>
                  <a:lnTo>
                    <a:pt x="14065" y="9831"/>
                  </a:lnTo>
                  <a:lnTo>
                    <a:pt x="13953" y="9935"/>
                  </a:lnTo>
                  <a:lnTo>
                    <a:pt x="13776" y="10033"/>
                  </a:lnTo>
                  <a:lnTo>
                    <a:pt x="13553" y="10241"/>
                  </a:lnTo>
                  <a:lnTo>
                    <a:pt x="13376" y="10339"/>
                  </a:lnTo>
                  <a:lnTo>
                    <a:pt x="13264" y="10442"/>
                  </a:lnTo>
                  <a:lnTo>
                    <a:pt x="13088" y="10540"/>
                  </a:lnTo>
                  <a:lnTo>
                    <a:pt x="12865" y="10747"/>
                  </a:lnTo>
                  <a:lnTo>
                    <a:pt x="12688" y="10844"/>
                  </a:lnTo>
                  <a:lnTo>
                    <a:pt x="12577" y="10947"/>
                  </a:lnTo>
                  <a:lnTo>
                    <a:pt x="12401" y="11044"/>
                  </a:lnTo>
                  <a:lnTo>
                    <a:pt x="12289" y="11147"/>
                  </a:lnTo>
                  <a:lnTo>
                    <a:pt x="12113" y="11244"/>
                  </a:lnTo>
                  <a:lnTo>
                    <a:pt x="12002" y="11346"/>
                  </a:lnTo>
                  <a:lnTo>
                    <a:pt x="11826" y="11443"/>
                  </a:lnTo>
                  <a:lnTo>
                    <a:pt x="11715" y="11545"/>
                  </a:lnTo>
                  <a:lnTo>
                    <a:pt x="11539" y="11642"/>
                  </a:lnTo>
                  <a:lnTo>
                    <a:pt x="11427" y="11744"/>
                  </a:lnTo>
                  <a:lnTo>
                    <a:pt x="11252" y="11840"/>
                  </a:lnTo>
                  <a:lnTo>
                    <a:pt x="11140" y="11942"/>
                  </a:lnTo>
                  <a:lnTo>
                    <a:pt x="10854" y="12140"/>
                  </a:lnTo>
                  <a:lnTo>
                    <a:pt x="10456" y="12440"/>
                  </a:lnTo>
                  <a:lnTo>
                    <a:pt x="10098" y="12647"/>
                  </a:lnTo>
                  <a:lnTo>
                    <a:pt x="9984" y="12756"/>
                  </a:lnTo>
                  <a:lnTo>
                    <a:pt x="9691" y="12968"/>
                  </a:lnTo>
                  <a:lnTo>
                    <a:pt x="8928" y="13492"/>
                  </a:lnTo>
                  <a:lnTo>
                    <a:pt x="8636" y="13702"/>
                  </a:lnTo>
                  <a:lnTo>
                    <a:pt x="8280" y="13905"/>
                  </a:lnTo>
                  <a:lnTo>
                    <a:pt x="8166" y="14013"/>
                  </a:lnTo>
                  <a:lnTo>
                    <a:pt x="7988" y="14114"/>
                  </a:lnTo>
                  <a:lnTo>
                    <a:pt x="7875" y="14221"/>
                  </a:lnTo>
                  <a:lnTo>
                    <a:pt x="7697" y="14323"/>
                  </a:lnTo>
                  <a:lnTo>
                    <a:pt x="7584" y="14430"/>
                  </a:lnTo>
                  <a:lnTo>
                    <a:pt x="7406" y="14531"/>
                  </a:lnTo>
                  <a:lnTo>
                    <a:pt x="7293" y="14638"/>
                  </a:lnTo>
                  <a:lnTo>
                    <a:pt x="7115" y="14739"/>
                  </a:lnTo>
                  <a:lnTo>
                    <a:pt x="7002" y="14846"/>
                  </a:lnTo>
                  <a:lnTo>
                    <a:pt x="6824" y="14947"/>
                  </a:lnTo>
                  <a:lnTo>
                    <a:pt x="6711" y="15053"/>
                  </a:lnTo>
                  <a:lnTo>
                    <a:pt x="6533" y="15154"/>
                  </a:lnTo>
                  <a:lnTo>
                    <a:pt x="6420" y="15261"/>
                  </a:lnTo>
                  <a:lnTo>
                    <a:pt x="6242" y="15361"/>
                  </a:lnTo>
                  <a:lnTo>
                    <a:pt x="6129" y="15468"/>
                  </a:lnTo>
                  <a:lnTo>
                    <a:pt x="5951" y="15569"/>
                  </a:lnTo>
                  <a:lnTo>
                    <a:pt x="5838" y="15675"/>
                  </a:lnTo>
                  <a:lnTo>
                    <a:pt x="5661" y="15776"/>
                  </a:lnTo>
                  <a:lnTo>
                    <a:pt x="5435" y="15989"/>
                  </a:lnTo>
                  <a:lnTo>
                    <a:pt x="5257" y="16089"/>
                  </a:lnTo>
                  <a:lnTo>
                    <a:pt x="5144" y="16196"/>
                  </a:lnTo>
                  <a:lnTo>
                    <a:pt x="4966" y="16296"/>
                  </a:lnTo>
                  <a:lnTo>
                    <a:pt x="4740" y="16509"/>
                  </a:lnTo>
                  <a:lnTo>
                    <a:pt x="4563" y="16610"/>
                  </a:lnTo>
                  <a:lnTo>
                    <a:pt x="4223" y="16930"/>
                  </a:lnTo>
                  <a:lnTo>
                    <a:pt x="4046" y="17031"/>
                  </a:lnTo>
                  <a:lnTo>
                    <a:pt x="3593" y="17458"/>
                  </a:lnTo>
                  <a:lnTo>
                    <a:pt x="3415" y="17559"/>
                  </a:lnTo>
                  <a:lnTo>
                    <a:pt x="1940" y="18960"/>
                  </a:lnTo>
                  <a:lnTo>
                    <a:pt x="1890" y="19075"/>
                  </a:lnTo>
                  <a:lnTo>
                    <a:pt x="1548" y="19402"/>
                  </a:lnTo>
                  <a:lnTo>
                    <a:pt x="1499" y="19517"/>
                  </a:lnTo>
                  <a:lnTo>
                    <a:pt x="1270" y="19736"/>
                  </a:lnTo>
                  <a:lnTo>
                    <a:pt x="1221" y="19852"/>
                  </a:lnTo>
                  <a:lnTo>
                    <a:pt x="992" y="20072"/>
                  </a:lnTo>
                  <a:lnTo>
                    <a:pt x="942" y="20189"/>
                  </a:lnTo>
                  <a:lnTo>
                    <a:pt x="827" y="20299"/>
                  </a:lnTo>
                  <a:lnTo>
                    <a:pt x="777" y="20416"/>
                  </a:lnTo>
                  <a:lnTo>
                    <a:pt x="662" y="20527"/>
                  </a:lnTo>
                  <a:lnTo>
                    <a:pt x="582" y="20714"/>
                  </a:lnTo>
                  <a:lnTo>
                    <a:pt x="438" y="20893"/>
                  </a:lnTo>
                  <a:lnTo>
                    <a:pt x="360" y="21075"/>
                  </a:lnTo>
                  <a:lnTo>
                    <a:pt x="217" y="21250"/>
                  </a:lnTo>
                  <a:lnTo>
                    <a:pt x="141" y="21429"/>
                  </a:lnTo>
                  <a:lnTo>
                    <a:pt x="0" y="21600"/>
                  </a:lnTo>
                  <a:lnTo>
                    <a:pt x="6025" y="7549"/>
                  </a:lnTo>
                  <a:lnTo>
                    <a:pt x="6112" y="7503"/>
                  </a:lnTo>
                  <a:lnTo>
                    <a:pt x="6396" y="7312"/>
                  </a:lnTo>
                  <a:lnTo>
                    <a:pt x="6614" y="7117"/>
                  </a:lnTo>
                  <a:lnTo>
                    <a:pt x="7457" y="6563"/>
                  </a:lnTo>
                  <a:lnTo>
                    <a:pt x="7672" y="6376"/>
                  </a:lnTo>
                  <a:lnTo>
                    <a:pt x="7844" y="6289"/>
                  </a:lnTo>
                  <a:lnTo>
                    <a:pt x="8058" y="6105"/>
                  </a:lnTo>
                  <a:lnTo>
                    <a:pt x="8229" y="6019"/>
                  </a:lnTo>
                  <a:lnTo>
                    <a:pt x="8442" y="5837"/>
                  </a:lnTo>
                  <a:lnTo>
                    <a:pt x="8613" y="5752"/>
                  </a:lnTo>
                  <a:lnTo>
                    <a:pt x="8930" y="5482"/>
                  </a:lnTo>
                  <a:lnTo>
                    <a:pt x="9101" y="5398"/>
                  </a:lnTo>
                  <a:lnTo>
                    <a:pt x="9417" y="5131"/>
                  </a:lnTo>
                  <a:lnTo>
                    <a:pt x="9587" y="5049"/>
                  </a:lnTo>
                  <a:lnTo>
                    <a:pt x="10008" y="4696"/>
                  </a:lnTo>
                  <a:lnTo>
                    <a:pt x="10177" y="4614"/>
                  </a:lnTo>
                  <a:lnTo>
                    <a:pt x="10911" y="4002"/>
                  </a:lnTo>
                  <a:lnTo>
                    <a:pt x="11080" y="3921"/>
                  </a:lnTo>
                  <a:lnTo>
                    <a:pt x="12129" y="3046"/>
                  </a:lnTo>
                  <a:lnTo>
                    <a:pt x="12169" y="2952"/>
                  </a:lnTo>
                  <a:lnTo>
                    <a:pt x="12801" y="2420"/>
                  </a:lnTo>
                  <a:lnTo>
                    <a:pt x="12842" y="2324"/>
                  </a:lnTo>
                  <a:lnTo>
                    <a:pt x="13266" y="1964"/>
                  </a:lnTo>
                  <a:lnTo>
                    <a:pt x="13307" y="1867"/>
                  </a:lnTo>
                  <a:lnTo>
                    <a:pt x="13520" y="1684"/>
                  </a:lnTo>
                  <a:lnTo>
                    <a:pt x="13562" y="1586"/>
                  </a:lnTo>
                  <a:lnTo>
                    <a:pt x="13776" y="1401"/>
                  </a:lnTo>
                  <a:lnTo>
                    <a:pt x="13818" y="1302"/>
                  </a:lnTo>
                  <a:lnTo>
                    <a:pt x="14033" y="1115"/>
                  </a:lnTo>
                  <a:lnTo>
                    <a:pt x="14076" y="1015"/>
                  </a:lnTo>
                  <a:lnTo>
                    <a:pt x="14184" y="920"/>
                  </a:lnTo>
                  <a:lnTo>
                    <a:pt x="14228" y="818"/>
                  </a:lnTo>
                  <a:lnTo>
                    <a:pt x="14336" y="723"/>
                  </a:lnTo>
                  <a:lnTo>
                    <a:pt x="14380" y="620"/>
                  </a:lnTo>
                  <a:lnTo>
                    <a:pt x="14489" y="523"/>
                  </a:lnTo>
                  <a:lnTo>
                    <a:pt x="14533" y="420"/>
                  </a:lnTo>
                  <a:lnTo>
                    <a:pt x="14643" y="322"/>
                  </a:lnTo>
                  <a:lnTo>
                    <a:pt x="14732" y="112"/>
                  </a:lnTo>
                  <a:lnTo>
                    <a:pt x="14843" y="13"/>
                  </a:lnTo>
                  <a:lnTo>
                    <a:pt x="14847" y="2"/>
                  </a:lnTo>
                  <a:lnTo>
                    <a:pt x="21578" y="0"/>
                  </a:lnTo>
                  <a:lnTo>
                    <a:pt x="21600" y="106"/>
                  </a:lnTo>
                  <a:close/>
                </a:path>
              </a:pathLst>
            </a:custGeom>
            <a:solidFill>
              <a:srgbClr val="79A5E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6" name="Forma"/>
            <p:cNvSpPr/>
            <p:nvPr/>
          </p:nvSpPr>
          <p:spPr>
            <a:xfrm>
              <a:off x="21951" y="101379"/>
              <a:ext cx="5193468" cy="8346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407" y="16901"/>
                  </a:moveTo>
                  <a:lnTo>
                    <a:pt x="92" y="20994"/>
                  </a:lnTo>
                  <a:lnTo>
                    <a:pt x="89" y="20836"/>
                  </a:lnTo>
                  <a:lnTo>
                    <a:pt x="1299" y="17070"/>
                  </a:lnTo>
                  <a:lnTo>
                    <a:pt x="1407" y="16901"/>
                  </a:lnTo>
                  <a:close/>
                  <a:moveTo>
                    <a:pt x="1681" y="16383"/>
                  </a:moveTo>
                  <a:lnTo>
                    <a:pt x="5" y="21600"/>
                  </a:lnTo>
                  <a:lnTo>
                    <a:pt x="0" y="21447"/>
                  </a:lnTo>
                  <a:lnTo>
                    <a:pt x="47" y="21299"/>
                  </a:lnTo>
                  <a:lnTo>
                    <a:pt x="44" y="21144"/>
                  </a:lnTo>
                  <a:lnTo>
                    <a:pt x="1463" y="16725"/>
                  </a:lnTo>
                  <a:lnTo>
                    <a:pt x="1681" y="16383"/>
                  </a:lnTo>
                  <a:close/>
                  <a:moveTo>
                    <a:pt x="1024" y="17756"/>
                  </a:moveTo>
                  <a:lnTo>
                    <a:pt x="235" y="20214"/>
                  </a:lnTo>
                  <a:lnTo>
                    <a:pt x="233" y="20051"/>
                  </a:lnTo>
                  <a:lnTo>
                    <a:pt x="918" y="17920"/>
                  </a:lnTo>
                  <a:lnTo>
                    <a:pt x="1024" y="17756"/>
                  </a:lnTo>
                  <a:close/>
                  <a:moveTo>
                    <a:pt x="1243" y="17245"/>
                  </a:moveTo>
                  <a:lnTo>
                    <a:pt x="137" y="20684"/>
                  </a:lnTo>
                  <a:lnTo>
                    <a:pt x="135" y="20524"/>
                  </a:lnTo>
                  <a:lnTo>
                    <a:pt x="1135" y="17412"/>
                  </a:lnTo>
                  <a:lnTo>
                    <a:pt x="1243" y="17245"/>
                  </a:lnTo>
                  <a:close/>
                  <a:moveTo>
                    <a:pt x="21600" y="157"/>
                  </a:moveTo>
                  <a:lnTo>
                    <a:pt x="20263" y="4318"/>
                  </a:lnTo>
                  <a:lnTo>
                    <a:pt x="20170" y="4439"/>
                  </a:lnTo>
                  <a:lnTo>
                    <a:pt x="21597" y="0"/>
                  </a:lnTo>
                  <a:lnTo>
                    <a:pt x="21600" y="157"/>
                  </a:lnTo>
                  <a:close/>
                  <a:moveTo>
                    <a:pt x="21554" y="467"/>
                  </a:moveTo>
                  <a:lnTo>
                    <a:pt x="20397" y="4067"/>
                  </a:lnTo>
                  <a:lnTo>
                    <a:pt x="20304" y="4189"/>
                  </a:lnTo>
                  <a:lnTo>
                    <a:pt x="21551" y="308"/>
                  </a:lnTo>
                  <a:lnTo>
                    <a:pt x="21554" y="467"/>
                  </a:lnTo>
                  <a:close/>
                  <a:moveTo>
                    <a:pt x="21507" y="781"/>
                  </a:moveTo>
                  <a:lnTo>
                    <a:pt x="20532" y="3816"/>
                  </a:lnTo>
                  <a:lnTo>
                    <a:pt x="20439" y="3938"/>
                  </a:lnTo>
                  <a:lnTo>
                    <a:pt x="21505" y="621"/>
                  </a:lnTo>
                  <a:lnTo>
                    <a:pt x="21507" y="781"/>
                  </a:lnTo>
                  <a:close/>
                  <a:moveTo>
                    <a:pt x="21408" y="1257"/>
                  </a:moveTo>
                  <a:lnTo>
                    <a:pt x="20751" y="3303"/>
                  </a:lnTo>
                  <a:lnTo>
                    <a:pt x="20657" y="3427"/>
                  </a:lnTo>
                  <a:lnTo>
                    <a:pt x="21407" y="1093"/>
                  </a:lnTo>
                  <a:lnTo>
                    <a:pt x="21408" y="1257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grpSp>
        <p:nvGrpSpPr>
          <p:cNvPr id="10" name="bg object 18"/>
          <p:cNvGrpSpPr/>
          <p:nvPr/>
        </p:nvGrpSpPr>
        <p:grpSpPr>
          <a:xfrm>
            <a:off x="9410437" y="5471276"/>
            <a:ext cx="2219075" cy="4815723"/>
            <a:chOff x="0" y="0"/>
            <a:chExt cx="2219074" cy="4815721"/>
          </a:xfrm>
        </p:grpSpPr>
        <p:sp>
          <p:nvSpPr>
            <p:cNvPr id="8" name="Forma"/>
            <p:cNvSpPr/>
            <p:nvPr/>
          </p:nvSpPr>
          <p:spPr>
            <a:xfrm>
              <a:off x="0" y="1428340"/>
              <a:ext cx="1106396" cy="3387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079" y="21600"/>
                  </a:moveTo>
                  <a:lnTo>
                    <a:pt x="0" y="21600"/>
                  </a:lnTo>
                  <a:lnTo>
                    <a:pt x="65" y="21077"/>
                  </a:lnTo>
                  <a:lnTo>
                    <a:pt x="194" y="20344"/>
                  </a:lnTo>
                  <a:lnTo>
                    <a:pt x="373" y="19590"/>
                  </a:lnTo>
                  <a:lnTo>
                    <a:pt x="482" y="19205"/>
                  </a:lnTo>
                  <a:lnTo>
                    <a:pt x="604" y="18816"/>
                  </a:lnTo>
                  <a:lnTo>
                    <a:pt x="739" y="18421"/>
                  </a:lnTo>
                  <a:lnTo>
                    <a:pt x="890" y="18022"/>
                  </a:lnTo>
                  <a:lnTo>
                    <a:pt x="1054" y="17618"/>
                  </a:lnTo>
                  <a:lnTo>
                    <a:pt x="1234" y="17210"/>
                  </a:lnTo>
                  <a:lnTo>
                    <a:pt x="1430" y="16796"/>
                  </a:lnTo>
                  <a:lnTo>
                    <a:pt x="1642" y="16379"/>
                  </a:lnTo>
                  <a:lnTo>
                    <a:pt x="1869" y="15957"/>
                  </a:lnTo>
                  <a:lnTo>
                    <a:pt x="2114" y="15531"/>
                  </a:lnTo>
                  <a:lnTo>
                    <a:pt x="2376" y="15101"/>
                  </a:lnTo>
                  <a:lnTo>
                    <a:pt x="2656" y="14666"/>
                  </a:lnTo>
                  <a:lnTo>
                    <a:pt x="2953" y="14228"/>
                  </a:lnTo>
                  <a:lnTo>
                    <a:pt x="3270" y="13785"/>
                  </a:lnTo>
                  <a:lnTo>
                    <a:pt x="3605" y="13339"/>
                  </a:lnTo>
                  <a:lnTo>
                    <a:pt x="3959" y="12889"/>
                  </a:lnTo>
                  <a:lnTo>
                    <a:pt x="4333" y="12435"/>
                  </a:lnTo>
                  <a:lnTo>
                    <a:pt x="4728" y="11978"/>
                  </a:lnTo>
                  <a:lnTo>
                    <a:pt x="5143" y="11517"/>
                  </a:lnTo>
                  <a:lnTo>
                    <a:pt x="5579" y="11053"/>
                  </a:lnTo>
                  <a:lnTo>
                    <a:pt x="6028" y="10594"/>
                  </a:lnTo>
                  <a:lnTo>
                    <a:pt x="6493" y="10139"/>
                  </a:lnTo>
                  <a:lnTo>
                    <a:pt x="6973" y="9687"/>
                  </a:lnTo>
                  <a:lnTo>
                    <a:pt x="7468" y="9239"/>
                  </a:lnTo>
                  <a:lnTo>
                    <a:pt x="7976" y="8793"/>
                  </a:lnTo>
                  <a:lnTo>
                    <a:pt x="8499" y="8352"/>
                  </a:lnTo>
                  <a:lnTo>
                    <a:pt x="9034" y="7914"/>
                  </a:lnTo>
                  <a:lnTo>
                    <a:pt x="9582" y="7479"/>
                  </a:lnTo>
                  <a:lnTo>
                    <a:pt x="10141" y="7049"/>
                  </a:lnTo>
                  <a:lnTo>
                    <a:pt x="10712" y="6622"/>
                  </a:lnTo>
                  <a:lnTo>
                    <a:pt x="11293" y="6199"/>
                  </a:lnTo>
                  <a:lnTo>
                    <a:pt x="11884" y="5780"/>
                  </a:lnTo>
                  <a:lnTo>
                    <a:pt x="12485" y="5365"/>
                  </a:lnTo>
                  <a:lnTo>
                    <a:pt x="13094" y="4955"/>
                  </a:lnTo>
                  <a:lnTo>
                    <a:pt x="14336" y="4146"/>
                  </a:lnTo>
                  <a:lnTo>
                    <a:pt x="15607" y="3355"/>
                  </a:lnTo>
                  <a:lnTo>
                    <a:pt x="16900" y="2582"/>
                  </a:lnTo>
                  <a:lnTo>
                    <a:pt x="18213" y="1828"/>
                  </a:lnTo>
                  <a:lnTo>
                    <a:pt x="19538" y="1094"/>
                  </a:lnTo>
                  <a:lnTo>
                    <a:pt x="20873" y="379"/>
                  </a:lnTo>
                  <a:lnTo>
                    <a:pt x="21600" y="0"/>
                  </a:lnTo>
                  <a:lnTo>
                    <a:pt x="13512" y="13213"/>
                  </a:lnTo>
                  <a:lnTo>
                    <a:pt x="13243" y="13660"/>
                  </a:lnTo>
                  <a:lnTo>
                    <a:pt x="12988" y="14110"/>
                  </a:lnTo>
                  <a:lnTo>
                    <a:pt x="12746" y="14562"/>
                  </a:lnTo>
                  <a:lnTo>
                    <a:pt x="12518" y="15015"/>
                  </a:lnTo>
                  <a:lnTo>
                    <a:pt x="12305" y="15470"/>
                  </a:lnTo>
                  <a:lnTo>
                    <a:pt x="12107" y="15927"/>
                  </a:lnTo>
                  <a:lnTo>
                    <a:pt x="11925" y="16384"/>
                  </a:lnTo>
                  <a:lnTo>
                    <a:pt x="11758" y="16844"/>
                  </a:lnTo>
                  <a:lnTo>
                    <a:pt x="11607" y="17304"/>
                  </a:lnTo>
                  <a:lnTo>
                    <a:pt x="11473" y="17766"/>
                  </a:lnTo>
                  <a:lnTo>
                    <a:pt x="11372" y="18165"/>
                  </a:lnTo>
                  <a:lnTo>
                    <a:pt x="11285" y="18560"/>
                  </a:lnTo>
                  <a:lnTo>
                    <a:pt x="11212" y="18951"/>
                  </a:lnTo>
                  <a:lnTo>
                    <a:pt x="11153" y="19339"/>
                  </a:lnTo>
                  <a:lnTo>
                    <a:pt x="11107" y="19722"/>
                  </a:lnTo>
                  <a:lnTo>
                    <a:pt x="11075" y="20101"/>
                  </a:lnTo>
                  <a:lnTo>
                    <a:pt x="11057" y="20476"/>
                  </a:lnTo>
                  <a:lnTo>
                    <a:pt x="11051" y="20847"/>
                  </a:lnTo>
                  <a:lnTo>
                    <a:pt x="11058" y="21214"/>
                  </a:lnTo>
                  <a:lnTo>
                    <a:pt x="11077" y="21577"/>
                  </a:lnTo>
                  <a:lnTo>
                    <a:pt x="11079" y="21600"/>
                  </a:lnTo>
                  <a:close/>
                </a:path>
              </a:pathLst>
            </a:custGeom>
            <a:solidFill>
              <a:srgbClr val="4040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9" name="Forma"/>
            <p:cNvSpPr/>
            <p:nvPr/>
          </p:nvSpPr>
          <p:spPr>
            <a:xfrm>
              <a:off x="692120" y="0"/>
              <a:ext cx="1526955" cy="35003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134" y="290"/>
                  </a:lnTo>
                  <a:lnTo>
                    <a:pt x="20448" y="732"/>
                  </a:lnTo>
                  <a:lnTo>
                    <a:pt x="19500" y="1362"/>
                  </a:lnTo>
                  <a:lnTo>
                    <a:pt x="18328" y="2170"/>
                  </a:lnTo>
                  <a:lnTo>
                    <a:pt x="17252" y="2938"/>
                  </a:lnTo>
                  <a:lnTo>
                    <a:pt x="16073" y="3808"/>
                  </a:lnTo>
                  <a:lnTo>
                    <a:pt x="14811" y="4774"/>
                  </a:lnTo>
                  <a:lnTo>
                    <a:pt x="13482" y="5833"/>
                  </a:lnTo>
                  <a:lnTo>
                    <a:pt x="12454" y="6684"/>
                  </a:lnTo>
                  <a:lnTo>
                    <a:pt x="11407" y="7581"/>
                  </a:lnTo>
                  <a:lnTo>
                    <a:pt x="10349" y="8523"/>
                  </a:lnTo>
                  <a:lnTo>
                    <a:pt x="9288" y="9506"/>
                  </a:lnTo>
                  <a:lnTo>
                    <a:pt x="8231" y="10530"/>
                  </a:lnTo>
                  <a:lnTo>
                    <a:pt x="7186" y="11591"/>
                  </a:lnTo>
                  <a:lnTo>
                    <a:pt x="6162" y="12687"/>
                  </a:lnTo>
                  <a:lnTo>
                    <a:pt x="5494" y="13437"/>
                  </a:lnTo>
                  <a:lnTo>
                    <a:pt x="4840" y="14200"/>
                  </a:lnTo>
                  <a:lnTo>
                    <a:pt x="4204" y="14977"/>
                  </a:lnTo>
                  <a:lnTo>
                    <a:pt x="3587" y="15767"/>
                  </a:lnTo>
                  <a:lnTo>
                    <a:pt x="2991" y="16569"/>
                  </a:lnTo>
                  <a:lnTo>
                    <a:pt x="2420" y="17383"/>
                  </a:lnTo>
                  <a:lnTo>
                    <a:pt x="1874" y="18207"/>
                  </a:lnTo>
                  <a:lnTo>
                    <a:pt x="1357" y="19042"/>
                  </a:lnTo>
                  <a:lnTo>
                    <a:pt x="871" y="19886"/>
                  </a:lnTo>
                  <a:lnTo>
                    <a:pt x="418" y="20739"/>
                  </a:lnTo>
                  <a:lnTo>
                    <a:pt x="0" y="21600"/>
                  </a:lnTo>
                  <a:lnTo>
                    <a:pt x="5860" y="8814"/>
                  </a:lnTo>
                  <a:lnTo>
                    <a:pt x="6789" y="8181"/>
                  </a:lnTo>
                  <a:lnTo>
                    <a:pt x="7758" y="7541"/>
                  </a:lnTo>
                  <a:lnTo>
                    <a:pt x="8721" y="6922"/>
                  </a:lnTo>
                  <a:lnTo>
                    <a:pt x="9675" y="6326"/>
                  </a:lnTo>
                  <a:lnTo>
                    <a:pt x="10617" y="5752"/>
                  </a:lnTo>
                  <a:lnTo>
                    <a:pt x="11543" y="5202"/>
                  </a:lnTo>
                  <a:lnTo>
                    <a:pt x="12450" y="4676"/>
                  </a:lnTo>
                  <a:lnTo>
                    <a:pt x="13767" y="3933"/>
                  </a:lnTo>
                  <a:lnTo>
                    <a:pt x="15021" y="3247"/>
                  </a:lnTo>
                  <a:lnTo>
                    <a:pt x="16201" y="2621"/>
                  </a:lnTo>
                  <a:lnTo>
                    <a:pt x="17296" y="2057"/>
                  </a:lnTo>
                  <a:lnTo>
                    <a:pt x="18293" y="1556"/>
                  </a:lnTo>
                  <a:lnTo>
                    <a:pt x="19181" y="1122"/>
                  </a:lnTo>
                  <a:lnTo>
                    <a:pt x="19948" y="755"/>
                  </a:lnTo>
                  <a:lnTo>
                    <a:pt x="20584" y="458"/>
                  </a:lnTo>
                  <a:lnTo>
                    <a:pt x="21076" y="233"/>
                  </a:lnTo>
                  <a:lnTo>
                    <a:pt x="21413" y="82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0401D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1" name="bg object 19"/>
          <p:cNvSpPr/>
          <p:nvPr/>
        </p:nvSpPr>
        <p:spPr>
          <a:xfrm>
            <a:off x="9380033" y="0"/>
            <a:ext cx="3360829" cy="48842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399" y="381"/>
                </a:lnTo>
                <a:lnTo>
                  <a:pt x="21175" y="788"/>
                </a:lnTo>
                <a:lnTo>
                  <a:pt x="20939" y="1195"/>
                </a:lnTo>
                <a:lnTo>
                  <a:pt x="20692" y="1605"/>
                </a:lnTo>
                <a:lnTo>
                  <a:pt x="20432" y="2016"/>
                </a:lnTo>
                <a:lnTo>
                  <a:pt x="20161" y="2429"/>
                </a:lnTo>
                <a:lnTo>
                  <a:pt x="19878" y="2843"/>
                </a:lnTo>
                <a:lnTo>
                  <a:pt x="19582" y="3259"/>
                </a:lnTo>
                <a:lnTo>
                  <a:pt x="19274" y="3677"/>
                </a:lnTo>
                <a:lnTo>
                  <a:pt x="18952" y="4097"/>
                </a:lnTo>
                <a:lnTo>
                  <a:pt x="18618" y="4519"/>
                </a:lnTo>
                <a:lnTo>
                  <a:pt x="18271" y="4942"/>
                </a:lnTo>
                <a:lnTo>
                  <a:pt x="17910" y="5368"/>
                </a:lnTo>
                <a:lnTo>
                  <a:pt x="17536" y="5795"/>
                </a:lnTo>
                <a:lnTo>
                  <a:pt x="17148" y="6224"/>
                </a:lnTo>
                <a:lnTo>
                  <a:pt x="16746" y="6655"/>
                </a:lnTo>
                <a:lnTo>
                  <a:pt x="16330" y="7089"/>
                </a:lnTo>
                <a:lnTo>
                  <a:pt x="15900" y="7524"/>
                </a:lnTo>
                <a:lnTo>
                  <a:pt x="15455" y="7961"/>
                </a:lnTo>
                <a:lnTo>
                  <a:pt x="14995" y="8400"/>
                </a:lnTo>
                <a:lnTo>
                  <a:pt x="14521" y="8842"/>
                </a:lnTo>
                <a:lnTo>
                  <a:pt x="14031" y="9286"/>
                </a:lnTo>
                <a:lnTo>
                  <a:pt x="0" y="21600"/>
                </a:lnTo>
                <a:lnTo>
                  <a:pt x="1157" y="20215"/>
                </a:lnTo>
                <a:lnTo>
                  <a:pt x="2482" y="18687"/>
                </a:lnTo>
                <a:lnTo>
                  <a:pt x="3962" y="17046"/>
                </a:lnTo>
                <a:lnTo>
                  <a:pt x="6105" y="14762"/>
                </a:lnTo>
                <a:lnTo>
                  <a:pt x="10687" y="10007"/>
                </a:lnTo>
                <a:lnTo>
                  <a:pt x="11729" y="8890"/>
                </a:lnTo>
                <a:lnTo>
                  <a:pt x="12585" y="7939"/>
                </a:lnTo>
                <a:lnTo>
                  <a:pt x="13271" y="7147"/>
                </a:lnTo>
                <a:lnTo>
                  <a:pt x="13802" y="6512"/>
                </a:lnTo>
                <a:lnTo>
                  <a:pt x="14316" y="5872"/>
                </a:lnTo>
                <a:lnTo>
                  <a:pt x="14690" y="5389"/>
                </a:lnTo>
                <a:lnTo>
                  <a:pt x="15055" y="4902"/>
                </a:lnTo>
                <a:lnTo>
                  <a:pt x="15410" y="4410"/>
                </a:lnTo>
                <a:lnTo>
                  <a:pt x="15754" y="3912"/>
                </a:lnTo>
                <a:lnTo>
                  <a:pt x="16088" y="3408"/>
                </a:lnTo>
                <a:lnTo>
                  <a:pt x="16412" y="2897"/>
                </a:lnTo>
                <a:lnTo>
                  <a:pt x="16725" y="2378"/>
                </a:lnTo>
                <a:lnTo>
                  <a:pt x="17027" y="1850"/>
                </a:lnTo>
                <a:lnTo>
                  <a:pt x="17318" y="1313"/>
                </a:lnTo>
                <a:lnTo>
                  <a:pt x="17598" y="766"/>
                </a:lnTo>
                <a:lnTo>
                  <a:pt x="17866" y="207"/>
                </a:lnTo>
                <a:lnTo>
                  <a:pt x="17961" y="0"/>
                </a:lnTo>
                <a:lnTo>
                  <a:pt x="21600" y="0"/>
                </a:lnTo>
                <a:close/>
              </a:path>
            </a:pathLst>
          </a:custGeom>
          <a:solidFill>
            <a:srgbClr val="5C6173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bg object 24"/>
          <p:cNvSpPr/>
          <p:nvPr/>
        </p:nvSpPr>
        <p:spPr>
          <a:xfrm>
            <a:off x="10476407" y="681911"/>
            <a:ext cx="637633" cy="6376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9204" y="21483"/>
                </a:lnTo>
                <a:lnTo>
                  <a:pt x="7681" y="21143"/>
                </a:lnTo>
                <a:lnTo>
                  <a:pt x="6247" y="20596"/>
                </a:lnTo>
                <a:lnTo>
                  <a:pt x="4919" y="19860"/>
                </a:lnTo>
                <a:lnTo>
                  <a:pt x="3714" y="18951"/>
                </a:lnTo>
                <a:lnTo>
                  <a:pt x="2649" y="17886"/>
                </a:lnTo>
                <a:lnTo>
                  <a:pt x="1740" y="16681"/>
                </a:lnTo>
                <a:lnTo>
                  <a:pt x="1004" y="15353"/>
                </a:lnTo>
                <a:lnTo>
                  <a:pt x="457" y="13919"/>
                </a:lnTo>
                <a:lnTo>
                  <a:pt x="117" y="12396"/>
                </a:lnTo>
                <a:lnTo>
                  <a:pt x="0" y="10800"/>
                </a:lnTo>
                <a:lnTo>
                  <a:pt x="117" y="9204"/>
                </a:lnTo>
                <a:lnTo>
                  <a:pt x="457" y="7681"/>
                </a:lnTo>
                <a:lnTo>
                  <a:pt x="1004" y="6247"/>
                </a:lnTo>
                <a:lnTo>
                  <a:pt x="1740" y="4919"/>
                </a:lnTo>
                <a:lnTo>
                  <a:pt x="2649" y="3714"/>
                </a:lnTo>
                <a:lnTo>
                  <a:pt x="3714" y="2649"/>
                </a:lnTo>
                <a:lnTo>
                  <a:pt x="4919" y="1740"/>
                </a:lnTo>
                <a:lnTo>
                  <a:pt x="6247" y="1004"/>
                </a:lnTo>
                <a:lnTo>
                  <a:pt x="7681" y="457"/>
                </a:lnTo>
                <a:lnTo>
                  <a:pt x="9204" y="117"/>
                </a:lnTo>
                <a:lnTo>
                  <a:pt x="10800" y="0"/>
                </a:lnTo>
                <a:lnTo>
                  <a:pt x="12396" y="117"/>
                </a:lnTo>
                <a:lnTo>
                  <a:pt x="13919" y="457"/>
                </a:lnTo>
                <a:lnTo>
                  <a:pt x="15353" y="1004"/>
                </a:lnTo>
                <a:lnTo>
                  <a:pt x="16681" y="1740"/>
                </a:lnTo>
                <a:lnTo>
                  <a:pt x="17886" y="2649"/>
                </a:lnTo>
                <a:lnTo>
                  <a:pt x="18951" y="3714"/>
                </a:lnTo>
                <a:lnTo>
                  <a:pt x="19860" y="4919"/>
                </a:lnTo>
                <a:lnTo>
                  <a:pt x="20596" y="6247"/>
                </a:lnTo>
                <a:lnTo>
                  <a:pt x="21143" y="7681"/>
                </a:lnTo>
                <a:lnTo>
                  <a:pt x="21483" y="9204"/>
                </a:lnTo>
                <a:lnTo>
                  <a:pt x="21600" y="10800"/>
                </a:lnTo>
                <a:lnTo>
                  <a:pt x="21483" y="12396"/>
                </a:lnTo>
                <a:lnTo>
                  <a:pt x="21143" y="13919"/>
                </a:lnTo>
                <a:lnTo>
                  <a:pt x="20596" y="15353"/>
                </a:lnTo>
                <a:lnTo>
                  <a:pt x="19860" y="16681"/>
                </a:lnTo>
                <a:lnTo>
                  <a:pt x="18951" y="17886"/>
                </a:lnTo>
                <a:lnTo>
                  <a:pt x="17886" y="18951"/>
                </a:lnTo>
                <a:lnTo>
                  <a:pt x="16681" y="19860"/>
                </a:lnTo>
                <a:lnTo>
                  <a:pt x="15353" y="20596"/>
                </a:lnTo>
                <a:lnTo>
                  <a:pt x="13919" y="21143"/>
                </a:lnTo>
                <a:lnTo>
                  <a:pt x="12396" y="21483"/>
                </a:lnTo>
                <a:lnTo>
                  <a:pt x="10800" y="21600"/>
                </a:lnTo>
                <a:close/>
              </a:path>
            </a:pathLst>
          </a:custGeom>
          <a:solidFill>
            <a:srgbClr val="A8C2DE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bg object 25"/>
          <p:cNvSpPr/>
          <p:nvPr/>
        </p:nvSpPr>
        <p:spPr>
          <a:xfrm>
            <a:off x="10476409" y="681912"/>
            <a:ext cx="637579" cy="637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0800"/>
                </a:moveTo>
                <a:lnTo>
                  <a:pt x="117" y="12396"/>
                </a:lnTo>
                <a:lnTo>
                  <a:pt x="457" y="13919"/>
                </a:lnTo>
                <a:lnTo>
                  <a:pt x="1004" y="15353"/>
                </a:lnTo>
                <a:lnTo>
                  <a:pt x="1740" y="16681"/>
                </a:lnTo>
                <a:lnTo>
                  <a:pt x="2649" y="17886"/>
                </a:lnTo>
                <a:lnTo>
                  <a:pt x="3714" y="18951"/>
                </a:lnTo>
                <a:lnTo>
                  <a:pt x="4919" y="19860"/>
                </a:lnTo>
                <a:lnTo>
                  <a:pt x="6247" y="20596"/>
                </a:lnTo>
                <a:lnTo>
                  <a:pt x="7681" y="21143"/>
                </a:lnTo>
                <a:lnTo>
                  <a:pt x="9204" y="21483"/>
                </a:lnTo>
                <a:lnTo>
                  <a:pt x="10800" y="21600"/>
                </a:lnTo>
                <a:lnTo>
                  <a:pt x="12396" y="21483"/>
                </a:lnTo>
                <a:lnTo>
                  <a:pt x="13919" y="21143"/>
                </a:lnTo>
                <a:lnTo>
                  <a:pt x="15353" y="20596"/>
                </a:lnTo>
                <a:lnTo>
                  <a:pt x="16681" y="19860"/>
                </a:lnTo>
                <a:lnTo>
                  <a:pt x="17886" y="18951"/>
                </a:lnTo>
                <a:lnTo>
                  <a:pt x="18951" y="17886"/>
                </a:lnTo>
                <a:lnTo>
                  <a:pt x="19860" y="16681"/>
                </a:lnTo>
                <a:lnTo>
                  <a:pt x="20596" y="15353"/>
                </a:lnTo>
                <a:lnTo>
                  <a:pt x="21143" y="13919"/>
                </a:lnTo>
                <a:lnTo>
                  <a:pt x="21483" y="12396"/>
                </a:lnTo>
                <a:lnTo>
                  <a:pt x="21600" y="10800"/>
                </a:lnTo>
                <a:lnTo>
                  <a:pt x="21483" y="9204"/>
                </a:lnTo>
                <a:lnTo>
                  <a:pt x="21143" y="7681"/>
                </a:lnTo>
                <a:lnTo>
                  <a:pt x="20596" y="6247"/>
                </a:lnTo>
                <a:lnTo>
                  <a:pt x="19860" y="4919"/>
                </a:lnTo>
                <a:lnTo>
                  <a:pt x="18951" y="3714"/>
                </a:lnTo>
                <a:lnTo>
                  <a:pt x="17886" y="2649"/>
                </a:lnTo>
                <a:lnTo>
                  <a:pt x="16681" y="1740"/>
                </a:lnTo>
                <a:lnTo>
                  <a:pt x="15353" y="1004"/>
                </a:lnTo>
                <a:lnTo>
                  <a:pt x="13919" y="457"/>
                </a:lnTo>
                <a:lnTo>
                  <a:pt x="12396" y="117"/>
                </a:lnTo>
                <a:lnTo>
                  <a:pt x="10800" y="0"/>
                </a:lnTo>
              </a:path>
            </a:pathLst>
          </a:custGeom>
          <a:ln w="152399">
            <a:solidFill>
              <a:srgbClr val="A8C2DE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bg object 26"/>
          <p:cNvSpPr/>
          <p:nvPr/>
        </p:nvSpPr>
        <p:spPr>
          <a:xfrm>
            <a:off x="4380465" y="9556867"/>
            <a:ext cx="3275343" cy="4450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388" y="21600"/>
                </a:moveTo>
                <a:lnTo>
                  <a:pt x="2212" y="21600"/>
                </a:lnTo>
                <a:lnTo>
                  <a:pt x="1915" y="21187"/>
                </a:lnTo>
                <a:lnTo>
                  <a:pt x="1622" y="20500"/>
                </a:lnTo>
                <a:lnTo>
                  <a:pt x="1346" y="19568"/>
                </a:lnTo>
                <a:lnTo>
                  <a:pt x="1089" y="18409"/>
                </a:lnTo>
                <a:lnTo>
                  <a:pt x="853" y="17041"/>
                </a:lnTo>
                <a:lnTo>
                  <a:pt x="641" y="15481"/>
                </a:lnTo>
                <a:lnTo>
                  <a:pt x="455" y="13746"/>
                </a:lnTo>
                <a:lnTo>
                  <a:pt x="298" y="11854"/>
                </a:lnTo>
                <a:lnTo>
                  <a:pt x="171" y="9822"/>
                </a:lnTo>
                <a:lnTo>
                  <a:pt x="78" y="7669"/>
                </a:lnTo>
                <a:lnTo>
                  <a:pt x="20" y="5411"/>
                </a:lnTo>
                <a:lnTo>
                  <a:pt x="0" y="3066"/>
                </a:lnTo>
                <a:lnTo>
                  <a:pt x="0" y="0"/>
                </a:lnTo>
                <a:lnTo>
                  <a:pt x="21600" y="0"/>
                </a:lnTo>
                <a:lnTo>
                  <a:pt x="21600" y="3066"/>
                </a:lnTo>
                <a:lnTo>
                  <a:pt x="21580" y="5411"/>
                </a:lnTo>
                <a:lnTo>
                  <a:pt x="21522" y="7669"/>
                </a:lnTo>
                <a:lnTo>
                  <a:pt x="21429" y="9822"/>
                </a:lnTo>
                <a:lnTo>
                  <a:pt x="21302" y="11854"/>
                </a:lnTo>
                <a:lnTo>
                  <a:pt x="21145" y="13746"/>
                </a:lnTo>
                <a:lnTo>
                  <a:pt x="20959" y="15481"/>
                </a:lnTo>
                <a:lnTo>
                  <a:pt x="20747" y="17041"/>
                </a:lnTo>
                <a:lnTo>
                  <a:pt x="20511" y="18409"/>
                </a:lnTo>
                <a:lnTo>
                  <a:pt x="20254" y="19568"/>
                </a:lnTo>
                <a:lnTo>
                  <a:pt x="19978" y="20500"/>
                </a:lnTo>
                <a:lnTo>
                  <a:pt x="19686" y="21187"/>
                </a:lnTo>
                <a:lnTo>
                  <a:pt x="19388" y="21600"/>
                </a:lnTo>
                <a:close/>
              </a:path>
            </a:pathLst>
          </a:custGeom>
          <a:solidFill>
            <a:srgbClr val="D3D5D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bg object 27"/>
          <p:cNvSpPr/>
          <p:nvPr/>
        </p:nvSpPr>
        <p:spPr>
          <a:xfrm>
            <a:off x="4328500" y="8813444"/>
            <a:ext cx="3275410" cy="10106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60" y="21600"/>
                </a:moveTo>
                <a:lnTo>
                  <a:pt x="2540" y="21600"/>
                </a:lnTo>
                <a:lnTo>
                  <a:pt x="2221" y="21516"/>
                </a:lnTo>
                <a:lnTo>
                  <a:pt x="1915" y="21270"/>
                </a:lnTo>
                <a:lnTo>
                  <a:pt x="1622" y="20873"/>
                </a:lnTo>
                <a:lnTo>
                  <a:pt x="1346" y="20335"/>
                </a:lnTo>
                <a:lnTo>
                  <a:pt x="1089" y="19665"/>
                </a:lnTo>
                <a:lnTo>
                  <a:pt x="853" y="18874"/>
                </a:lnTo>
                <a:lnTo>
                  <a:pt x="641" y="17973"/>
                </a:lnTo>
                <a:lnTo>
                  <a:pt x="455" y="16970"/>
                </a:lnTo>
                <a:lnTo>
                  <a:pt x="298" y="15877"/>
                </a:lnTo>
                <a:lnTo>
                  <a:pt x="171" y="14703"/>
                </a:lnTo>
                <a:lnTo>
                  <a:pt x="78" y="13459"/>
                </a:lnTo>
                <a:lnTo>
                  <a:pt x="20" y="12155"/>
                </a:lnTo>
                <a:lnTo>
                  <a:pt x="0" y="10800"/>
                </a:lnTo>
                <a:lnTo>
                  <a:pt x="20" y="9445"/>
                </a:lnTo>
                <a:lnTo>
                  <a:pt x="78" y="8141"/>
                </a:lnTo>
                <a:lnTo>
                  <a:pt x="171" y="6897"/>
                </a:lnTo>
                <a:lnTo>
                  <a:pt x="298" y="5723"/>
                </a:lnTo>
                <a:lnTo>
                  <a:pt x="455" y="4630"/>
                </a:lnTo>
                <a:lnTo>
                  <a:pt x="641" y="3627"/>
                </a:lnTo>
                <a:lnTo>
                  <a:pt x="853" y="2726"/>
                </a:lnTo>
                <a:lnTo>
                  <a:pt x="1089" y="1935"/>
                </a:lnTo>
                <a:lnTo>
                  <a:pt x="1346" y="1265"/>
                </a:lnTo>
                <a:lnTo>
                  <a:pt x="1622" y="727"/>
                </a:lnTo>
                <a:lnTo>
                  <a:pt x="1915" y="330"/>
                </a:lnTo>
                <a:lnTo>
                  <a:pt x="2221" y="84"/>
                </a:lnTo>
                <a:lnTo>
                  <a:pt x="2540" y="0"/>
                </a:lnTo>
                <a:lnTo>
                  <a:pt x="19060" y="0"/>
                </a:lnTo>
                <a:lnTo>
                  <a:pt x="19379" y="84"/>
                </a:lnTo>
                <a:lnTo>
                  <a:pt x="19685" y="330"/>
                </a:lnTo>
                <a:lnTo>
                  <a:pt x="19978" y="727"/>
                </a:lnTo>
                <a:lnTo>
                  <a:pt x="20254" y="1265"/>
                </a:lnTo>
                <a:lnTo>
                  <a:pt x="20511" y="1935"/>
                </a:lnTo>
                <a:lnTo>
                  <a:pt x="20747" y="2726"/>
                </a:lnTo>
                <a:lnTo>
                  <a:pt x="20959" y="3627"/>
                </a:lnTo>
                <a:lnTo>
                  <a:pt x="21145" y="4630"/>
                </a:lnTo>
                <a:lnTo>
                  <a:pt x="21302" y="5723"/>
                </a:lnTo>
                <a:lnTo>
                  <a:pt x="21429" y="6897"/>
                </a:lnTo>
                <a:lnTo>
                  <a:pt x="21522" y="8141"/>
                </a:lnTo>
                <a:lnTo>
                  <a:pt x="21580" y="9445"/>
                </a:lnTo>
                <a:lnTo>
                  <a:pt x="21600" y="10800"/>
                </a:lnTo>
                <a:lnTo>
                  <a:pt x="21580" y="12155"/>
                </a:lnTo>
                <a:lnTo>
                  <a:pt x="21522" y="13459"/>
                </a:lnTo>
                <a:lnTo>
                  <a:pt x="21429" y="14703"/>
                </a:lnTo>
                <a:lnTo>
                  <a:pt x="21302" y="15877"/>
                </a:lnTo>
                <a:lnTo>
                  <a:pt x="21145" y="16970"/>
                </a:lnTo>
                <a:lnTo>
                  <a:pt x="20959" y="17973"/>
                </a:lnTo>
                <a:lnTo>
                  <a:pt x="20747" y="18874"/>
                </a:lnTo>
                <a:lnTo>
                  <a:pt x="20511" y="19665"/>
                </a:lnTo>
                <a:lnTo>
                  <a:pt x="20254" y="20335"/>
                </a:lnTo>
                <a:lnTo>
                  <a:pt x="19978" y="20873"/>
                </a:lnTo>
                <a:lnTo>
                  <a:pt x="19685" y="21270"/>
                </a:lnTo>
                <a:lnTo>
                  <a:pt x="19379" y="21516"/>
                </a:lnTo>
                <a:lnTo>
                  <a:pt x="19060" y="21600"/>
                </a:lnTo>
                <a:close/>
              </a:path>
            </a:pathLst>
          </a:custGeom>
          <a:solidFill>
            <a:srgbClr val="79A5E4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bg object 28"/>
          <p:cNvSpPr/>
          <p:nvPr/>
        </p:nvSpPr>
        <p:spPr>
          <a:xfrm>
            <a:off x="7052309" y="9425227"/>
            <a:ext cx="342608" cy="317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7854"/>
                </a:moveTo>
                <a:lnTo>
                  <a:pt x="21587" y="17569"/>
                </a:lnTo>
                <a:lnTo>
                  <a:pt x="21529" y="17435"/>
                </a:lnTo>
                <a:lnTo>
                  <a:pt x="15217" y="11246"/>
                </a:lnTo>
                <a:lnTo>
                  <a:pt x="20204" y="8057"/>
                </a:lnTo>
                <a:lnTo>
                  <a:pt x="20264" y="7928"/>
                </a:lnTo>
                <a:lnTo>
                  <a:pt x="19956" y="7195"/>
                </a:lnTo>
                <a:lnTo>
                  <a:pt x="2794" y="845"/>
                </a:lnTo>
                <a:lnTo>
                  <a:pt x="511" y="0"/>
                </a:lnTo>
                <a:lnTo>
                  <a:pt x="302" y="58"/>
                </a:lnTo>
                <a:lnTo>
                  <a:pt x="34" y="377"/>
                </a:lnTo>
                <a:lnTo>
                  <a:pt x="0" y="607"/>
                </a:lnTo>
                <a:lnTo>
                  <a:pt x="8580" y="20992"/>
                </a:lnTo>
                <a:lnTo>
                  <a:pt x="8756" y="21116"/>
                </a:lnTo>
                <a:lnTo>
                  <a:pt x="9147" y="21118"/>
                </a:lnTo>
                <a:lnTo>
                  <a:pt x="9325" y="20995"/>
                </a:lnTo>
                <a:lnTo>
                  <a:pt x="10353" y="18600"/>
                </a:lnTo>
                <a:lnTo>
                  <a:pt x="11765" y="15313"/>
                </a:lnTo>
                <a:lnTo>
                  <a:pt x="18149" y="21571"/>
                </a:lnTo>
                <a:lnTo>
                  <a:pt x="18363" y="21600"/>
                </a:lnTo>
                <a:lnTo>
                  <a:pt x="18599" y="21484"/>
                </a:lnTo>
                <a:lnTo>
                  <a:pt x="18655" y="21442"/>
                </a:lnTo>
                <a:lnTo>
                  <a:pt x="20595" y="19134"/>
                </a:lnTo>
                <a:lnTo>
                  <a:pt x="21554" y="17994"/>
                </a:lnTo>
                <a:lnTo>
                  <a:pt x="21600" y="1785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" name="bg object 29" descr="bg object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961330" y="9342377"/>
            <a:ext cx="70135" cy="65418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bg object 30"/>
          <p:cNvSpPr/>
          <p:nvPr/>
        </p:nvSpPr>
        <p:spPr>
          <a:xfrm>
            <a:off x="6926192" y="9439415"/>
            <a:ext cx="87355" cy="193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124" y="15668"/>
                </a:moveTo>
                <a:lnTo>
                  <a:pt x="20418" y="17119"/>
                </a:lnTo>
                <a:lnTo>
                  <a:pt x="20196" y="17575"/>
                </a:lnTo>
                <a:lnTo>
                  <a:pt x="19952" y="17854"/>
                </a:lnTo>
                <a:lnTo>
                  <a:pt x="1009" y="21600"/>
                </a:lnTo>
                <a:lnTo>
                  <a:pt x="95" y="17816"/>
                </a:lnTo>
                <a:lnTo>
                  <a:pt x="0" y="8044"/>
                </a:lnTo>
                <a:lnTo>
                  <a:pt x="836" y="3914"/>
                </a:lnTo>
                <a:lnTo>
                  <a:pt x="20602" y="0"/>
                </a:lnTo>
                <a:lnTo>
                  <a:pt x="21517" y="3787"/>
                </a:lnTo>
                <a:lnTo>
                  <a:pt x="21600" y="12388"/>
                </a:lnTo>
                <a:lnTo>
                  <a:pt x="21124" y="15668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9" name="bg object 31" descr="bg object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70499" y="9484961"/>
            <a:ext cx="65724" cy="69825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bg object 32"/>
          <p:cNvSpPr/>
          <p:nvPr/>
        </p:nvSpPr>
        <p:spPr>
          <a:xfrm>
            <a:off x="7057689" y="9298074"/>
            <a:ext cx="19275" cy="87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443" y="21059"/>
                </a:moveTo>
                <a:lnTo>
                  <a:pt x="15239" y="21480"/>
                </a:lnTo>
                <a:lnTo>
                  <a:pt x="14135" y="21542"/>
                </a:lnTo>
                <a:lnTo>
                  <a:pt x="8064" y="21600"/>
                </a:lnTo>
                <a:lnTo>
                  <a:pt x="3923" y="20763"/>
                </a:lnTo>
                <a:lnTo>
                  <a:pt x="0" y="1008"/>
                </a:lnTo>
                <a:lnTo>
                  <a:pt x="3795" y="94"/>
                </a:lnTo>
                <a:lnTo>
                  <a:pt x="13589" y="0"/>
                </a:lnTo>
                <a:lnTo>
                  <a:pt x="17730" y="837"/>
                </a:lnTo>
                <a:lnTo>
                  <a:pt x="21600" y="20334"/>
                </a:lnTo>
                <a:lnTo>
                  <a:pt x="19443" y="21059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1" name="bg object 33" descr="bg object 3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08321" y="9333213"/>
            <a:ext cx="65724" cy="69822"/>
          </a:xfrm>
          <a:prstGeom prst="rect">
            <a:avLst/>
          </a:prstGeom>
          <a:ln w="12700">
            <a:miter lim="400000"/>
          </a:ln>
        </p:spPr>
      </p:pic>
      <p:sp>
        <p:nvSpPr>
          <p:cNvPr id="22" name="Titolo Testo"/>
          <p:cNvSpPr txBox="1">
            <a:spLocks noGrp="1"/>
          </p:cNvSpPr>
          <p:nvPr>
            <p:ph type="title"/>
          </p:nvPr>
        </p:nvSpPr>
        <p:spPr>
          <a:xfrm>
            <a:off x="914400" y="315708"/>
            <a:ext cx="16459200" cy="164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Titolo Testo</a:t>
            </a:r>
          </a:p>
        </p:txBody>
      </p:sp>
      <p:sp>
        <p:nvSpPr>
          <p:cNvPr id="23" name="Corpo livello uno…"/>
          <p:cNvSpPr txBox="1">
            <a:spLocks noGrp="1"/>
          </p:cNvSpPr>
          <p:nvPr>
            <p:ph type="body" idx="1"/>
          </p:nvPr>
        </p:nvSpPr>
        <p:spPr>
          <a:xfrm>
            <a:off x="914400" y="2400300"/>
            <a:ext cx="16459200" cy="788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2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7106627" y="9566909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s://eventigse.webex.com/weblink/register/re82362c71eaca620388775c23bb4529d" TargetMode="External"/><Relationship Id="rId7" Type="http://schemas.openxmlformats.org/officeDocument/2006/relationships/image" Target="../media/image8.png"/><Relationship Id="rId2" Type="http://schemas.openxmlformats.org/officeDocument/2006/relationships/hyperlink" Target="https://teams.microsoft.com/l/meetup-join/19%3ameeting_NDBlM2U2ODUtZDJhMS00MDI5LTk3NGEtYjViNTgyZjJjMGQx%40thread.v2/0?context=%7b%22Tid%22%3a%223d5c8b06-e2db-4fda-abdb-df25381ca313%22%2c%22Oid%22%3a%220f36d3c0-ae40-45aa-899f-e55d5ccb73ba%22%7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bject 2"/>
          <p:cNvSpPr txBox="1"/>
          <p:nvPr/>
        </p:nvSpPr>
        <p:spPr>
          <a:xfrm>
            <a:off x="5076204" y="9083497"/>
            <a:ext cx="1692276" cy="349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5080" indent="84455">
              <a:lnSpc>
                <a:spcPts val="2900"/>
              </a:lnSpc>
              <a:spcBef>
                <a:spcPts val="200"/>
              </a:spcBef>
              <a:defRPr sz="2400" b="1" u="sng" spc="-1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>
                <a:hlinkClick r:id="rId2"/>
              </a:rPr>
              <a:t>PARTECIPA</a:t>
            </a:r>
            <a:endParaRPr spc="-130" dirty="0">
              <a:hlinkClick r:id="rId3"/>
            </a:endParaRPr>
          </a:p>
        </p:txBody>
      </p:sp>
      <p:pic>
        <p:nvPicPr>
          <p:cNvPr id="96" name="object 3" descr="object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333" y="734293"/>
            <a:ext cx="436364" cy="48485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14" name="object 4"/>
          <p:cNvGrpSpPr/>
          <p:nvPr/>
        </p:nvGrpSpPr>
        <p:grpSpPr>
          <a:xfrm>
            <a:off x="663333" y="1319528"/>
            <a:ext cx="436499" cy="436516"/>
            <a:chOff x="0" y="0"/>
            <a:chExt cx="436498" cy="436515"/>
          </a:xfrm>
        </p:grpSpPr>
        <p:grpSp>
          <p:nvGrpSpPr>
            <p:cNvPr id="99" name="object 5"/>
            <p:cNvGrpSpPr/>
            <p:nvPr/>
          </p:nvGrpSpPr>
          <p:grpSpPr>
            <a:xfrm>
              <a:off x="-1" y="-1"/>
              <a:ext cx="436500" cy="436517"/>
              <a:chOff x="0" y="0"/>
              <a:chExt cx="436498" cy="436515"/>
            </a:xfrm>
          </p:grpSpPr>
          <p:sp>
            <p:nvSpPr>
              <p:cNvPr id="97" name="Forma"/>
              <p:cNvSpPr/>
              <p:nvPr/>
            </p:nvSpPr>
            <p:spPr>
              <a:xfrm>
                <a:off x="0" y="0"/>
                <a:ext cx="310317" cy="4365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192" y="21600"/>
                    </a:moveTo>
                    <a:lnTo>
                      <a:pt x="11713" y="21314"/>
                    </a:lnTo>
                    <a:lnTo>
                      <a:pt x="8517" y="20501"/>
                    </a:lnTo>
                    <a:lnTo>
                      <a:pt x="5696" y="19224"/>
                    </a:lnTo>
                    <a:lnTo>
                      <a:pt x="3342" y="17551"/>
                    </a:lnTo>
                    <a:lnTo>
                      <a:pt x="1546" y="15545"/>
                    </a:lnTo>
                    <a:lnTo>
                      <a:pt x="402" y="13273"/>
                    </a:lnTo>
                    <a:lnTo>
                      <a:pt x="0" y="10800"/>
                    </a:lnTo>
                    <a:lnTo>
                      <a:pt x="402" y="8327"/>
                    </a:lnTo>
                    <a:lnTo>
                      <a:pt x="1546" y="6055"/>
                    </a:lnTo>
                    <a:lnTo>
                      <a:pt x="3342" y="4049"/>
                    </a:lnTo>
                    <a:lnTo>
                      <a:pt x="5696" y="2376"/>
                    </a:lnTo>
                    <a:lnTo>
                      <a:pt x="8517" y="1099"/>
                    </a:lnTo>
                    <a:lnTo>
                      <a:pt x="11713" y="286"/>
                    </a:lnTo>
                    <a:lnTo>
                      <a:pt x="15192" y="0"/>
                    </a:lnTo>
                    <a:lnTo>
                      <a:pt x="18671" y="286"/>
                    </a:lnTo>
                    <a:lnTo>
                      <a:pt x="21600" y="1031"/>
                    </a:lnTo>
                    <a:lnTo>
                      <a:pt x="15192" y="1031"/>
                    </a:lnTo>
                    <a:lnTo>
                      <a:pt x="12045" y="1290"/>
                    </a:lnTo>
                    <a:lnTo>
                      <a:pt x="9154" y="2026"/>
                    </a:lnTo>
                    <a:lnTo>
                      <a:pt x="6603" y="3180"/>
                    </a:lnTo>
                    <a:lnTo>
                      <a:pt x="4473" y="4694"/>
                    </a:lnTo>
                    <a:lnTo>
                      <a:pt x="2850" y="6508"/>
                    </a:lnTo>
                    <a:lnTo>
                      <a:pt x="1814" y="8563"/>
                    </a:lnTo>
                    <a:lnTo>
                      <a:pt x="1451" y="10800"/>
                    </a:lnTo>
                    <a:lnTo>
                      <a:pt x="1814" y="13037"/>
                    </a:lnTo>
                    <a:lnTo>
                      <a:pt x="2850" y="15092"/>
                    </a:lnTo>
                    <a:lnTo>
                      <a:pt x="4473" y="16906"/>
                    </a:lnTo>
                    <a:lnTo>
                      <a:pt x="6603" y="18420"/>
                    </a:lnTo>
                    <a:lnTo>
                      <a:pt x="9154" y="19574"/>
                    </a:lnTo>
                    <a:lnTo>
                      <a:pt x="12045" y="20310"/>
                    </a:lnTo>
                    <a:lnTo>
                      <a:pt x="15192" y="20569"/>
                    </a:lnTo>
                    <a:lnTo>
                      <a:pt x="21600" y="20569"/>
                    </a:lnTo>
                    <a:lnTo>
                      <a:pt x="18671" y="21314"/>
                    </a:lnTo>
                    <a:lnTo>
                      <a:pt x="15192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98" name="Forma"/>
              <p:cNvSpPr/>
              <p:nvPr/>
            </p:nvSpPr>
            <p:spPr>
              <a:xfrm>
                <a:off x="218257" y="20842"/>
                <a:ext cx="218242" cy="39483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9111" y="21600"/>
                    </a:moveTo>
                    <a:lnTo>
                      <a:pt x="0" y="21600"/>
                    </a:lnTo>
                    <a:lnTo>
                      <a:pt x="4475" y="21314"/>
                    </a:lnTo>
                    <a:lnTo>
                      <a:pt x="8585" y="20501"/>
                    </a:lnTo>
                    <a:lnTo>
                      <a:pt x="12213" y="19224"/>
                    </a:lnTo>
                    <a:lnTo>
                      <a:pt x="15241" y="17551"/>
                    </a:lnTo>
                    <a:lnTo>
                      <a:pt x="17550" y="15545"/>
                    </a:lnTo>
                    <a:lnTo>
                      <a:pt x="19022" y="13273"/>
                    </a:lnTo>
                    <a:lnTo>
                      <a:pt x="19539" y="10800"/>
                    </a:lnTo>
                    <a:lnTo>
                      <a:pt x="19022" y="8327"/>
                    </a:lnTo>
                    <a:lnTo>
                      <a:pt x="17550" y="6055"/>
                    </a:lnTo>
                    <a:lnTo>
                      <a:pt x="15241" y="4049"/>
                    </a:lnTo>
                    <a:lnTo>
                      <a:pt x="12213" y="2376"/>
                    </a:lnTo>
                    <a:lnTo>
                      <a:pt x="8585" y="1099"/>
                    </a:lnTo>
                    <a:lnTo>
                      <a:pt x="4475" y="286"/>
                    </a:lnTo>
                    <a:lnTo>
                      <a:pt x="0" y="0"/>
                    </a:lnTo>
                    <a:lnTo>
                      <a:pt x="9111" y="0"/>
                    </a:lnTo>
                    <a:lnTo>
                      <a:pt x="13502" y="1486"/>
                    </a:lnTo>
                    <a:lnTo>
                      <a:pt x="16849" y="3336"/>
                    </a:lnTo>
                    <a:lnTo>
                      <a:pt x="19401" y="5554"/>
                    </a:lnTo>
                    <a:lnTo>
                      <a:pt x="21029" y="8066"/>
                    </a:lnTo>
                    <a:lnTo>
                      <a:pt x="21600" y="10800"/>
                    </a:lnTo>
                    <a:lnTo>
                      <a:pt x="21029" y="13534"/>
                    </a:lnTo>
                    <a:lnTo>
                      <a:pt x="19401" y="16046"/>
                    </a:lnTo>
                    <a:lnTo>
                      <a:pt x="16849" y="18264"/>
                    </a:lnTo>
                    <a:lnTo>
                      <a:pt x="13502" y="20114"/>
                    </a:lnTo>
                    <a:lnTo>
                      <a:pt x="9491" y="21525"/>
                    </a:lnTo>
                    <a:lnTo>
                      <a:pt x="9111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  <p:pic>
          <p:nvPicPr>
            <p:cNvPr id="100" name="object 6" descr="object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7827" y="86619"/>
              <a:ext cx="82169" cy="20236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3" name="object 7"/>
            <p:cNvGrpSpPr/>
            <p:nvPr/>
          </p:nvGrpSpPr>
          <p:grpSpPr>
            <a:xfrm>
              <a:off x="33902" y="33919"/>
              <a:ext cx="368696" cy="368678"/>
              <a:chOff x="0" y="0"/>
              <a:chExt cx="368695" cy="368677"/>
            </a:xfrm>
          </p:grpSpPr>
          <p:sp>
            <p:nvSpPr>
              <p:cNvPr id="101" name="Forma"/>
              <p:cNvSpPr/>
              <p:nvPr/>
            </p:nvSpPr>
            <p:spPr>
              <a:xfrm>
                <a:off x="257658" y="21805"/>
                <a:ext cx="25552" cy="25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102" y="21600"/>
                    </a:moveTo>
                    <a:lnTo>
                      <a:pt x="8570" y="21600"/>
                    </a:lnTo>
                    <a:lnTo>
                      <a:pt x="7044" y="21219"/>
                    </a:lnTo>
                    <a:lnTo>
                      <a:pt x="1452" y="17956"/>
                    </a:lnTo>
                    <a:lnTo>
                      <a:pt x="0" y="12541"/>
                    </a:lnTo>
                    <a:lnTo>
                      <a:pt x="6333" y="1463"/>
                    </a:lnTo>
                    <a:lnTo>
                      <a:pt x="11722" y="0"/>
                    </a:lnTo>
                    <a:lnTo>
                      <a:pt x="20162" y="4902"/>
                    </a:lnTo>
                    <a:lnTo>
                      <a:pt x="21600" y="10332"/>
                    </a:lnTo>
                    <a:lnTo>
                      <a:pt x="16065" y="20005"/>
                    </a:lnTo>
                    <a:lnTo>
                      <a:pt x="13102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2" name="Forma"/>
              <p:cNvSpPr/>
              <p:nvPr/>
            </p:nvSpPr>
            <p:spPr>
              <a:xfrm>
                <a:off x="85485" y="320032"/>
                <a:ext cx="25552" cy="25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102" y="21600"/>
                    </a:moveTo>
                    <a:lnTo>
                      <a:pt x="8570" y="21600"/>
                    </a:lnTo>
                    <a:lnTo>
                      <a:pt x="7044" y="21219"/>
                    </a:lnTo>
                    <a:lnTo>
                      <a:pt x="1452" y="17968"/>
                    </a:lnTo>
                    <a:lnTo>
                      <a:pt x="0" y="12535"/>
                    </a:lnTo>
                    <a:lnTo>
                      <a:pt x="2440" y="8288"/>
                    </a:lnTo>
                    <a:lnTo>
                      <a:pt x="6333" y="1450"/>
                    </a:lnTo>
                    <a:lnTo>
                      <a:pt x="11722" y="0"/>
                    </a:lnTo>
                    <a:lnTo>
                      <a:pt x="20162" y="4905"/>
                    </a:lnTo>
                    <a:lnTo>
                      <a:pt x="21600" y="10339"/>
                    </a:lnTo>
                    <a:lnTo>
                      <a:pt x="16065" y="20018"/>
                    </a:lnTo>
                    <a:lnTo>
                      <a:pt x="13102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3" name="Forma"/>
              <p:cNvSpPr/>
              <p:nvPr/>
            </p:nvSpPr>
            <p:spPr>
              <a:xfrm>
                <a:off x="320049" y="85485"/>
                <a:ext cx="26823" cy="24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14" y="21600"/>
                    </a:moveTo>
                    <a:lnTo>
                      <a:pt x="6683" y="21600"/>
                    </a:lnTo>
                    <a:lnTo>
                      <a:pt x="3861" y="19933"/>
                    </a:lnTo>
                    <a:lnTo>
                      <a:pt x="0" y="12450"/>
                    </a:lnTo>
                    <a:lnTo>
                      <a:pt x="1370" y="6726"/>
                    </a:lnTo>
                    <a:lnTo>
                      <a:pt x="11831" y="0"/>
                    </a:lnTo>
                    <a:lnTo>
                      <a:pt x="16965" y="1527"/>
                    </a:lnTo>
                    <a:lnTo>
                      <a:pt x="21600" y="10476"/>
                    </a:lnTo>
                    <a:lnTo>
                      <a:pt x="20230" y="16200"/>
                    </a:lnTo>
                    <a:lnTo>
                      <a:pt x="12454" y="21199"/>
                    </a:lnTo>
                    <a:lnTo>
                      <a:pt x="1101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4" name="Forma"/>
              <p:cNvSpPr/>
              <p:nvPr/>
            </p:nvSpPr>
            <p:spPr>
              <a:xfrm>
                <a:off x="21822" y="257658"/>
                <a:ext cx="26841" cy="24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1021" y="21600"/>
                    </a:moveTo>
                    <a:lnTo>
                      <a:pt x="6692" y="21600"/>
                    </a:lnTo>
                    <a:lnTo>
                      <a:pt x="3872" y="19919"/>
                    </a:lnTo>
                    <a:lnTo>
                      <a:pt x="0" y="12457"/>
                    </a:lnTo>
                    <a:lnTo>
                      <a:pt x="1383" y="6738"/>
                    </a:lnTo>
                    <a:lnTo>
                      <a:pt x="11823" y="0"/>
                    </a:lnTo>
                    <a:lnTo>
                      <a:pt x="16967" y="1511"/>
                    </a:lnTo>
                    <a:lnTo>
                      <a:pt x="21600" y="10468"/>
                    </a:lnTo>
                    <a:lnTo>
                      <a:pt x="20217" y="16189"/>
                    </a:lnTo>
                    <a:lnTo>
                      <a:pt x="12459" y="21184"/>
                    </a:lnTo>
                    <a:lnTo>
                      <a:pt x="11021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5" name="Forma"/>
              <p:cNvSpPr/>
              <p:nvPr/>
            </p:nvSpPr>
            <p:spPr>
              <a:xfrm>
                <a:off x="344363" y="173925"/>
                <a:ext cx="24333" cy="20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66" y="21600"/>
                    </a:moveTo>
                    <a:lnTo>
                      <a:pt x="4133" y="21600"/>
                    </a:lnTo>
                    <a:lnTo>
                      <a:pt x="0" y="16770"/>
                    </a:lnTo>
                    <a:lnTo>
                      <a:pt x="0" y="4830"/>
                    </a:lnTo>
                    <a:lnTo>
                      <a:pt x="4133" y="0"/>
                    </a:lnTo>
                    <a:lnTo>
                      <a:pt x="17466" y="0"/>
                    </a:lnTo>
                    <a:lnTo>
                      <a:pt x="21600" y="4830"/>
                    </a:lnTo>
                    <a:lnTo>
                      <a:pt x="21600" y="16770"/>
                    </a:lnTo>
                    <a:lnTo>
                      <a:pt x="17466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6" name="Forma"/>
              <p:cNvSpPr/>
              <p:nvPr/>
            </p:nvSpPr>
            <p:spPr>
              <a:xfrm>
                <a:off x="0" y="173925"/>
                <a:ext cx="24349" cy="208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454" y="21600"/>
                    </a:moveTo>
                    <a:lnTo>
                      <a:pt x="4146" y="21600"/>
                    </a:lnTo>
                    <a:lnTo>
                      <a:pt x="0" y="16770"/>
                    </a:lnTo>
                    <a:lnTo>
                      <a:pt x="0" y="4830"/>
                    </a:lnTo>
                    <a:lnTo>
                      <a:pt x="4146" y="0"/>
                    </a:lnTo>
                    <a:lnTo>
                      <a:pt x="17454" y="0"/>
                    </a:lnTo>
                    <a:lnTo>
                      <a:pt x="21600" y="4830"/>
                    </a:lnTo>
                    <a:lnTo>
                      <a:pt x="21600" y="16770"/>
                    </a:lnTo>
                    <a:lnTo>
                      <a:pt x="1745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7" name="Forma"/>
              <p:cNvSpPr/>
              <p:nvPr/>
            </p:nvSpPr>
            <p:spPr>
              <a:xfrm>
                <a:off x="320049" y="257658"/>
                <a:ext cx="26823" cy="24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903" y="21600"/>
                    </a:moveTo>
                    <a:lnTo>
                      <a:pt x="10586" y="21600"/>
                    </a:lnTo>
                    <a:lnTo>
                      <a:pt x="9133" y="21184"/>
                    </a:lnTo>
                    <a:lnTo>
                      <a:pt x="1370" y="16189"/>
                    </a:lnTo>
                    <a:lnTo>
                      <a:pt x="0" y="10468"/>
                    </a:lnTo>
                    <a:lnTo>
                      <a:pt x="4635" y="1526"/>
                    </a:lnTo>
                    <a:lnTo>
                      <a:pt x="9769" y="0"/>
                    </a:lnTo>
                    <a:lnTo>
                      <a:pt x="20230" y="6738"/>
                    </a:lnTo>
                    <a:lnTo>
                      <a:pt x="21600" y="12457"/>
                    </a:lnTo>
                    <a:lnTo>
                      <a:pt x="17726" y="19919"/>
                    </a:lnTo>
                    <a:lnTo>
                      <a:pt x="14903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8" name="Forma"/>
              <p:cNvSpPr/>
              <p:nvPr/>
            </p:nvSpPr>
            <p:spPr>
              <a:xfrm>
                <a:off x="21822" y="85485"/>
                <a:ext cx="26841" cy="24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4907" y="21600"/>
                    </a:moveTo>
                    <a:lnTo>
                      <a:pt x="10592" y="21600"/>
                    </a:lnTo>
                    <a:lnTo>
                      <a:pt x="9141" y="21199"/>
                    </a:lnTo>
                    <a:lnTo>
                      <a:pt x="1383" y="16200"/>
                    </a:lnTo>
                    <a:lnTo>
                      <a:pt x="0" y="10476"/>
                    </a:lnTo>
                    <a:lnTo>
                      <a:pt x="4632" y="1527"/>
                    </a:lnTo>
                    <a:lnTo>
                      <a:pt x="9763" y="0"/>
                    </a:lnTo>
                    <a:lnTo>
                      <a:pt x="20217" y="6726"/>
                    </a:lnTo>
                    <a:lnTo>
                      <a:pt x="21600" y="12450"/>
                    </a:lnTo>
                    <a:lnTo>
                      <a:pt x="17727" y="19933"/>
                    </a:lnTo>
                    <a:lnTo>
                      <a:pt x="14907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09" name="Forma"/>
              <p:cNvSpPr/>
              <p:nvPr/>
            </p:nvSpPr>
            <p:spPr>
              <a:xfrm>
                <a:off x="257658" y="320032"/>
                <a:ext cx="25552" cy="253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44" y="21600"/>
                    </a:moveTo>
                    <a:lnTo>
                      <a:pt x="8512" y="21600"/>
                    </a:lnTo>
                    <a:lnTo>
                      <a:pt x="5549" y="20018"/>
                    </a:lnTo>
                    <a:lnTo>
                      <a:pt x="0" y="10339"/>
                    </a:lnTo>
                    <a:lnTo>
                      <a:pt x="1452" y="4905"/>
                    </a:lnTo>
                    <a:lnTo>
                      <a:pt x="9877" y="0"/>
                    </a:lnTo>
                    <a:lnTo>
                      <a:pt x="15267" y="1450"/>
                    </a:lnTo>
                    <a:lnTo>
                      <a:pt x="21600" y="12535"/>
                    </a:lnTo>
                    <a:lnTo>
                      <a:pt x="20162" y="17968"/>
                    </a:lnTo>
                    <a:lnTo>
                      <a:pt x="14555" y="21219"/>
                    </a:lnTo>
                    <a:lnTo>
                      <a:pt x="1304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0" name="Forma"/>
              <p:cNvSpPr/>
              <p:nvPr/>
            </p:nvSpPr>
            <p:spPr>
              <a:xfrm>
                <a:off x="85485" y="21805"/>
                <a:ext cx="25552" cy="253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3044" y="21600"/>
                    </a:moveTo>
                    <a:lnTo>
                      <a:pt x="8498" y="21600"/>
                    </a:lnTo>
                    <a:lnTo>
                      <a:pt x="5534" y="20005"/>
                    </a:lnTo>
                    <a:lnTo>
                      <a:pt x="0" y="10332"/>
                    </a:lnTo>
                    <a:lnTo>
                      <a:pt x="1452" y="4902"/>
                    </a:lnTo>
                    <a:lnTo>
                      <a:pt x="9863" y="0"/>
                    </a:lnTo>
                    <a:lnTo>
                      <a:pt x="15252" y="1463"/>
                    </a:lnTo>
                    <a:lnTo>
                      <a:pt x="21600" y="12541"/>
                    </a:lnTo>
                    <a:lnTo>
                      <a:pt x="20162" y="17956"/>
                    </a:lnTo>
                    <a:lnTo>
                      <a:pt x="14555" y="21219"/>
                    </a:lnTo>
                    <a:lnTo>
                      <a:pt x="1304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1" name="Forma"/>
              <p:cNvSpPr/>
              <p:nvPr/>
            </p:nvSpPr>
            <p:spPr>
              <a:xfrm>
                <a:off x="173925" y="344346"/>
                <a:ext cx="20844" cy="24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74" y="21600"/>
                    </a:moveTo>
                    <a:lnTo>
                      <a:pt x="4844" y="21600"/>
                    </a:lnTo>
                    <a:lnTo>
                      <a:pt x="0" y="17466"/>
                    </a:lnTo>
                    <a:lnTo>
                      <a:pt x="0" y="4148"/>
                    </a:lnTo>
                    <a:lnTo>
                      <a:pt x="4844" y="0"/>
                    </a:lnTo>
                    <a:lnTo>
                      <a:pt x="16774" y="0"/>
                    </a:lnTo>
                    <a:lnTo>
                      <a:pt x="21600" y="4148"/>
                    </a:lnTo>
                    <a:lnTo>
                      <a:pt x="21600" y="17466"/>
                    </a:lnTo>
                    <a:lnTo>
                      <a:pt x="1677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2" name="Forma"/>
              <p:cNvSpPr/>
              <p:nvPr/>
            </p:nvSpPr>
            <p:spPr>
              <a:xfrm>
                <a:off x="173925" y="0"/>
                <a:ext cx="20844" cy="2433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6774" y="21600"/>
                    </a:moveTo>
                    <a:lnTo>
                      <a:pt x="4844" y="21600"/>
                    </a:lnTo>
                    <a:lnTo>
                      <a:pt x="0" y="17466"/>
                    </a:lnTo>
                    <a:lnTo>
                      <a:pt x="0" y="4133"/>
                    </a:lnTo>
                    <a:lnTo>
                      <a:pt x="4844" y="0"/>
                    </a:lnTo>
                    <a:lnTo>
                      <a:pt x="16774" y="0"/>
                    </a:lnTo>
                    <a:lnTo>
                      <a:pt x="21600" y="4133"/>
                    </a:lnTo>
                    <a:lnTo>
                      <a:pt x="21600" y="17466"/>
                    </a:lnTo>
                    <a:lnTo>
                      <a:pt x="16774" y="2160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20" name="object 8"/>
          <p:cNvGrpSpPr/>
          <p:nvPr/>
        </p:nvGrpSpPr>
        <p:grpSpPr>
          <a:xfrm>
            <a:off x="6073380" y="1028711"/>
            <a:ext cx="714363" cy="501244"/>
            <a:chOff x="0" y="0"/>
            <a:chExt cx="714362" cy="501242"/>
          </a:xfrm>
        </p:grpSpPr>
        <p:pic>
          <p:nvPicPr>
            <p:cNvPr id="115" name="object 9" descr="object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77764" y="173419"/>
              <a:ext cx="139708" cy="13970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9" name="object 10"/>
            <p:cNvGrpSpPr/>
            <p:nvPr/>
          </p:nvGrpSpPr>
          <p:grpSpPr>
            <a:xfrm>
              <a:off x="-1" y="0"/>
              <a:ext cx="714364" cy="501244"/>
              <a:chOff x="0" y="0"/>
              <a:chExt cx="714361" cy="501243"/>
            </a:xfrm>
          </p:grpSpPr>
          <p:sp>
            <p:nvSpPr>
              <p:cNvPr id="116" name="Forma"/>
              <p:cNvSpPr/>
              <p:nvPr/>
            </p:nvSpPr>
            <p:spPr>
              <a:xfrm>
                <a:off x="89991" y="117017"/>
                <a:ext cx="517335" cy="33481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9752"/>
                    </a:moveTo>
                    <a:lnTo>
                      <a:pt x="21408" y="9780"/>
                    </a:lnTo>
                    <a:lnTo>
                      <a:pt x="21215" y="9795"/>
                    </a:lnTo>
                    <a:lnTo>
                      <a:pt x="20958" y="9795"/>
                    </a:lnTo>
                    <a:lnTo>
                      <a:pt x="20898" y="9793"/>
                    </a:lnTo>
                    <a:lnTo>
                      <a:pt x="20838" y="9789"/>
                    </a:lnTo>
                    <a:lnTo>
                      <a:pt x="20838" y="20423"/>
                    </a:lnTo>
                    <a:lnTo>
                      <a:pt x="15824" y="20423"/>
                    </a:lnTo>
                    <a:lnTo>
                      <a:pt x="15824" y="18440"/>
                    </a:lnTo>
                    <a:lnTo>
                      <a:pt x="15579" y="16565"/>
                    </a:lnTo>
                    <a:lnTo>
                      <a:pt x="14911" y="15035"/>
                    </a:lnTo>
                    <a:lnTo>
                      <a:pt x="13920" y="14002"/>
                    </a:lnTo>
                    <a:lnTo>
                      <a:pt x="12707" y="13624"/>
                    </a:lnTo>
                    <a:lnTo>
                      <a:pt x="8818" y="13624"/>
                    </a:lnTo>
                    <a:lnTo>
                      <a:pt x="7604" y="14002"/>
                    </a:lnTo>
                    <a:lnTo>
                      <a:pt x="6613" y="15035"/>
                    </a:lnTo>
                    <a:lnTo>
                      <a:pt x="5945" y="16565"/>
                    </a:lnTo>
                    <a:lnTo>
                      <a:pt x="5700" y="18440"/>
                    </a:lnTo>
                    <a:lnTo>
                      <a:pt x="5700" y="20423"/>
                    </a:lnTo>
                    <a:lnTo>
                      <a:pt x="763" y="20423"/>
                    </a:lnTo>
                    <a:lnTo>
                      <a:pt x="763" y="2379"/>
                    </a:lnTo>
                    <a:lnTo>
                      <a:pt x="825" y="1912"/>
                    </a:lnTo>
                    <a:lnTo>
                      <a:pt x="991" y="1531"/>
                    </a:lnTo>
                    <a:lnTo>
                      <a:pt x="1238" y="1273"/>
                    </a:lnTo>
                    <a:lnTo>
                      <a:pt x="1540" y="1178"/>
                    </a:lnTo>
                    <a:lnTo>
                      <a:pt x="15032" y="1178"/>
                    </a:lnTo>
                    <a:lnTo>
                      <a:pt x="15022" y="959"/>
                    </a:lnTo>
                    <a:lnTo>
                      <a:pt x="15017" y="740"/>
                    </a:lnTo>
                    <a:lnTo>
                      <a:pt x="15017" y="344"/>
                    </a:lnTo>
                    <a:lnTo>
                      <a:pt x="15021" y="172"/>
                    </a:lnTo>
                    <a:lnTo>
                      <a:pt x="15026" y="0"/>
                    </a:lnTo>
                    <a:lnTo>
                      <a:pt x="1539" y="0"/>
                    </a:lnTo>
                    <a:lnTo>
                      <a:pt x="940" y="187"/>
                    </a:lnTo>
                    <a:lnTo>
                      <a:pt x="451" y="697"/>
                    </a:lnTo>
                    <a:lnTo>
                      <a:pt x="121" y="1454"/>
                    </a:lnTo>
                    <a:lnTo>
                      <a:pt x="0" y="2379"/>
                    </a:ln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9752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7" name="Forma"/>
              <p:cNvSpPr/>
              <p:nvPr/>
            </p:nvSpPr>
            <p:spPr>
              <a:xfrm>
                <a:off x="0" y="464947"/>
                <a:ext cx="695097" cy="362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4981" y="0"/>
                    </a:lnTo>
                    <a:lnTo>
                      <a:pt x="14981" y="4035"/>
                    </a:lnTo>
                    <a:lnTo>
                      <a:pt x="14810" y="7316"/>
                    </a:lnTo>
                    <a:lnTo>
                      <a:pt x="6683" y="7316"/>
                    </a:lnTo>
                    <a:lnTo>
                      <a:pt x="6511" y="4043"/>
                    </a:lnTo>
                    <a:lnTo>
                      <a:pt x="6511" y="0"/>
                    </a:lnTo>
                    <a:lnTo>
                      <a:pt x="0" y="0"/>
                    </a:lnTo>
                    <a:lnTo>
                      <a:pt x="89" y="8412"/>
                    </a:lnTo>
                    <a:lnTo>
                      <a:pt x="330" y="15274"/>
                    </a:lnTo>
                    <a:lnTo>
                      <a:pt x="689" y="19907"/>
                    </a:lnTo>
                    <a:lnTo>
                      <a:pt x="1128" y="21600"/>
                    </a:lnTo>
                    <a:lnTo>
                      <a:pt x="20472" y="21600"/>
                    </a:lnTo>
                    <a:lnTo>
                      <a:pt x="20911" y="19907"/>
                    </a:lnTo>
                    <a:lnTo>
                      <a:pt x="21270" y="15274"/>
                    </a:lnTo>
                    <a:lnTo>
                      <a:pt x="21512" y="8412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  <p:sp>
            <p:nvSpPr>
              <p:cNvPr id="118" name="Forma"/>
              <p:cNvSpPr/>
              <p:nvPr/>
            </p:nvSpPr>
            <p:spPr>
              <a:xfrm>
                <a:off x="468375" y="0"/>
                <a:ext cx="245988" cy="2665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8467"/>
                    </a:moveTo>
                    <a:lnTo>
                      <a:pt x="21102" y="6189"/>
                    </a:lnTo>
                    <a:lnTo>
                      <a:pt x="18747" y="2968"/>
                    </a:lnTo>
                    <a:lnTo>
                      <a:pt x="18713" y="2947"/>
                    </a:lnTo>
                    <a:lnTo>
                      <a:pt x="18713" y="10513"/>
                    </a:lnTo>
                    <a:lnTo>
                      <a:pt x="18570" y="11162"/>
                    </a:lnTo>
                    <a:lnTo>
                      <a:pt x="18184" y="11691"/>
                    </a:lnTo>
                    <a:lnTo>
                      <a:pt x="17611" y="12048"/>
                    </a:lnTo>
                    <a:lnTo>
                      <a:pt x="16908" y="12178"/>
                    </a:lnTo>
                    <a:lnTo>
                      <a:pt x="16207" y="12048"/>
                    </a:lnTo>
                    <a:lnTo>
                      <a:pt x="15633" y="11691"/>
                    </a:lnTo>
                    <a:lnTo>
                      <a:pt x="15247" y="11162"/>
                    </a:lnTo>
                    <a:lnTo>
                      <a:pt x="15105" y="10513"/>
                    </a:lnTo>
                    <a:lnTo>
                      <a:pt x="15247" y="9866"/>
                    </a:lnTo>
                    <a:lnTo>
                      <a:pt x="15633" y="9337"/>
                    </a:lnTo>
                    <a:lnTo>
                      <a:pt x="16207" y="8980"/>
                    </a:lnTo>
                    <a:lnTo>
                      <a:pt x="16908" y="8849"/>
                    </a:lnTo>
                    <a:lnTo>
                      <a:pt x="17611" y="8980"/>
                    </a:lnTo>
                    <a:lnTo>
                      <a:pt x="18184" y="9337"/>
                    </a:lnTo>
                    <a:lnTo>
                      <a:pt x="18570" y="9866"/>
                    </a:lnTo>
                    <a:lnTo>
                      <a:pt x="18713" y="10513"/>
                    </a:lnTo>
                    <a:lnTo>
                      <a:pt x="18713" y="2947"/>
                    </a:lnTo>
                    <a:lnTo>
                      <a:pt x="15257" y="795"/>
                    </a:lnTo>
                    <a:lnTo>
                      <a:pt x="12784" y="335"/>
                    </a:lnTo>
                    <a:lnTo>
                      <a:pt x="12784" y="10513"/>
                    </a:lnTo>
                    <a:lnTo>
                      <a:pt x="12643" y="11162"/>
                    </a:lnTo>
                    <a:lnTo>
                      <a:pt x="12256" y="11691"/>
                    </a:lnTo>
                    <a:lnTo>
                      <a:pt x="11683" y="12048"/>
                    </a:lnTo>
                    <a:lnTo>
                      <a:pt x="10980" y="12178"/>
                    </a:lnTo>
                    <a:lnTo>
                      <a:pt x="10279" y="12048"/>
                    </a:lnTo>
                    <a:lnTo>
                      <a:pt x="9705" y="11691"/>
                    </a:lnTo>
                    <a:lnTo>
                      <a:pt x="9318" y="11162"/>
                    </a:lnTo>
                    <a:lnTo>
                      <a:pt x="9177" y="10513"/>
                    </a:lnTo>
                    <a:lnTo>
                      <a:pt x="9318" y="9866"/>
                    </a:lnTo>
                    <a:lnTo>
                      <a:pt x="9705" y="9337"/>
                    </a:lnTo>
                    <a:lnTo>
                      <a:pt x="10279" y="8980"/>
                    </a:lnTo>
                    <a:lnTo>
                      <a:pt x="10980" y="8849"/>
                    </a:lnTo>
                    <a:lnTo>
                      <a:pt x="11683" y="8980"/>
                    </a:lnTo>
                    <a:lnTo>
                      <a:pt x="12256" y="9337"/>
                    </a:lnTo>
                    <a:lnTo>
                      <a:pt x="12643" y="9866"/>
                    </a:lnTo>
                    <a:lnTo>
                      <a:pt x="12784" y="10513"/>
                    </a:lnTo>
                    <a:lnTo>
                      <a:pt x="12784" y="335"/>
                    </a:lnTo>
                    <a:lnTo>
                      <a:pt x="10982" y="0"/>
                    </a:lnTo>
                    <a:lnTo>
                      <a:pt x="6857" y="768"/>
                    </a:lnTo>
                    <a:lnTo>
                      <a:pt x="6857" y="10513"/>
                    </a:lnTo>
                    <a:lnTo>
                      <a:pt x="6716" y="11162"/>
                    </a:lnTo>
                    <a:lnTo>
                      <a:pt x="6329" y="11691"/>
                    </a:lnTo>
                    <a:lnTo>
                      <a:pt x="5755" y="12048"/>
                    </a:lnTo>
                    <a:lnTo>
                      <a:pt x="5054" y="12178"/>
                    </a:lnTo>
                    <a:lnTo>
                      <a:pt x="4351" y="12048"/>
                    </a:lnTo>
                    <a:lnTo>
                      <a:pt x="3778" y="11691"/>
                    </a:lnTo>
                    <a:lnTo>
                      <a:pt x="3391" y="11162"/>
                    </a:lnTo>
                    <a:lnTo>
                      <a:pt x="3250" y="10513"/>
                    </a:lnTo>
                    <a:lnTo>
                      <a:pt x="3391" y="9866"/>
                    </a:lnTo>
                    <a:lnTo>
                      <a:pt x="3778" y="9337"/>
                    </a:lnTo>
                    <a:lnTo>
                      <a:pt x="4351" y="8980"/>
                    </a:lnTo>
                    <a:lnTo>
                      <a:pt x="5054" y="8849"/>
                    </a:lnTo>
                    <a:lnTo>
                      <a:pt x="5755" y="8980"/>
                    </a:lnTo>
                    <a:lnTo>
                      <a:pt x="6329" y="9337"/>
                    </a:lnTo>
                    <a:lnTo>
                      <a:pt x="6716" y="9866"/>
                    </a:lnTo>
                    <a:lnTo>
                      <a:pt x="6857" y="10513"/>
                    </a:lnTo>
                    <a:lnTo>
                      <a:pt x="6857" y="768"/>
                    </a:lnTo>
                    <a:lnTo>
                      <a:pt x="6707" y="795"/>
                    </a:lnTo>
                    <a:lnTo>
                      <a:pt x="3216" y="2968"/>
                    </a:lnTo>
                    <a:lnTo>
                      <a:pt x="863" y="6189"/>
                    </a:lnTo>
                    <a:lnTo>
                      <a:pt x="0" y="10134"/>
                    </a:lnTo>
                    <a:lnTo>
                      <a:pt x="127" y="11686"/>
                    </a:lnTo>
                    <a:lnTo>
                      <a:pt x="498" y="13162"/>
                    </a:lnTo>
                    <a:lnTo>
                      <a:pt x="1094" y="14548"/>
                    </a:lnTo>
                    <a:lnTo>
                      <a:pt x="1895" y="15826"/>
                    </a:lnTo>
                    <a:lnTo>
                      <a:pt x="53" y="21600"/>
                    </a:lnTo>
                    <a:lnTo>
                      <a:pt x="6504" y="19389"/>
                    </a:lnTo>
                    <a:lnTo>
                      <a:pt x="7556" y="19765"/>
                    </a:lnTo>
                    <a:lnTo>
                      <a:pt x="8657" y="20041"/>
                    </a:lnTo>
                    <a:lnTo>
                      <a:pt x="9801" y="20211"/>
                    </a:lnTo>
                    <a:lnTo>
                      <a:pt x="10982" y="20268"/>
                    </a:lnTo>
                    <a:lnTo>
                      <a:pt x="15257" y="19473"/>
                    </a:lnTo>
                    <a:lnTo>
                      <a:pt x="15391" y="19389"/>
                    </a:lnTo>
                    <a:lnTo>
                      <a:pt x="18747" y="17300"/>
                    </a:lnTo>
                    <a:lnTo>
                      <a:pt x="21102" y="14079"/>
                    </a:lnTo>
                    <a:lnTo>
                      <a:pt x="21517" y="12178"/>
                    </a:lnTo>
                    <a:lnTo>
                      <a:pt x="21600" y="11801"/>
                    </a:lnTo>
                    <a:lnTo>
                      <a:pt x="21600" y="8467"/>
                    </a:lnTo>
                    <a:close/>
                  </a:path>
                </a:pathLst>
              </a:custGeom>
              <a:solidFill>
                <a:srgbClr val="79A5E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21" name="object 11"/>
          <p:cNvSpPr txBox="1"/>
          <p:nvPr/>
        </p:nvSpPr>
        <p:spPr>
          <a:xfrm>
            <a:off x="643408" y="2079073"/>
            <a:ext cx="6403102" cy="3115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marR="342900" indent="12700">
              <a:lnSpc>
                <a:spcPts val="4900"/>
              </a:lnSpc>
              <a:spcBef>
                <a:spcPts val="300"/>
              </a:spcBef>
              <a:defRPr sz="4000" b="1" spc="170">
                <a:solidFill>
                  <a:srgbClr val="558ED5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IL NUOVO SISTEMA PER LA GESTIONE DEI RIFIUTI – RENTRI</a:t>
            </a:r>
          </a:p>
          <a:p>
            <a:pPr marR="342900" indent="12700">
              <a:lnSpc>
                <a:spcPts val="4900"/>
              </a:lnSpc>
              <a:spcBef>
                <a:spcPts val="300"/>
              </a:spcBef>
              <a:defRPr sz="3200" b="1" spc="170">
                <a:solidFill>
                  <a:srgbClr val="978756"/>
                </a:solidFill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FOCUS ADEMPIMENTI PER LE IMPRESE AGRICOLE</a:t>
            </a:r>
          </a:p>
        </p:txBody>
      </p:sp>
      <p:sp>
        <p:nvSpPr>
          <p:cNvPr id="122" name="object 12"/>
          <p:cNvSpPr txBox="1"/>
          <p:nvPr/>
        </p:nvSpPr>
        <p:spPr>
          <a:xfrm>
            <a:off x="1243563" y="834138"/>
            <a:ext cx="2856232" cy="851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2100" b="1" spc="-45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1</a:t>
            </a:r>
            <a:r>
              <a:rPr lang="it-IT" dirty="0"/>
              <a:t>9</a:t>
            </a:r>
            <a:r>
              <a:rPr spc="-145" dirty="0"/>
              <a:t> </a:t>
            </a:r>
            <a:r>
              <a:rPr spc="-34" dirty="0"/>
              <a:t>NOVEMBRE</a:t>
            </a:r>
            <a:r>
              <a:rPr spc="-139" dirty="0"/>
              <a:t> </a:t>
            </a:r>
            <a:r>
              <a:rPr spc="-20" dirty="0"/>
              <a:t>2024</a:t>
            </a:r>
          </a:p>
          <a:p>
            <a:pPr indent="12700">
              <a:spcBef>
                <a:spcPts val="1600"/>
              </a:spcBef>
              <a:defRPr sz="2100" b="1" spc="-9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rPr dirty="0"/>
              <a:t>DALLE</a:t>
            </a:r>
            <a:r>
              <a:rPr spc="-145" dirty="0"/>
              <a:t> </a:t>
            </a:r>
            <a:r>
              <a:rPr spc="-85" dirty="0"/>
              <a:t>10:00</a:t>
            </a:r>
            <a:r>
              <a:rPr spc="-145" dirty="0"/>
              <a:t> </a:t>
            </a:r>
            <a:r>
              <a:rPr spc="-110" dirty="0"/>
              <a:t>ALLE</a:t>
            </a:r>
            <a:r>
              <a:rPr spc="-139" dirty="0"/>
              <a:t> </a:t>
            </a:r>
            <a:r>
              <a:rPr spc="-55" dirty="0"/>
              <a:t>12:00</a:t>
            </a:r>
          </a:p>
        </p:txBody>
      </p:sp>
      <p:sp>
        <p:nvSpPr>
          <p:cNvPr id="123" name="object 13"/>
          <p:cNvSpPr txBox="1"/>
          <p:nvPr/>
        </p:nvSpPr>
        <p:spPr>
          <a:xfrm>
            <a:off x="7053735" y="1146244"/>
            <a:ext cx="1184276" cy="31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2100" b="1" spc="-10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rPr dirty="0"/>
              <a:t>WEBINAR</a:t>
            </a:r>
          </a:p>
        </p:txBody>
      </p:sp>
      <p:sp>
        <p:nvSpPr>
          <p:cNvPr id="124" name="CasellaDiTesto 17"/>
          <p:cNvSpPr txBox="1"/>
          <p:nvPr/>
        </p:nvSpPr>
        <p:spPr>
          <a:xfrm>
            <a:off x="579119" y="5450033"/>
            <a:ext cx="4744328" cy="34529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R="5080" indent="12700">
              <a:lnSpc>
                <a:spcPct val="116100"/>
              </a:lnSpc>
              <a:spcBef>
                <a:spcPts val="3600"/>
              </a:spcBef>
              <a:defRPr sz="2400" spc="-145">
                <a:latin typeface="Amasis MT Pro"/>
                <a:ea typeface="Amasis MT Pro"/>
                <a:cs typeface="Amasis MT Pro"/>
                <a:sym typeface="Amasis MT Pro"/>
              </a:defRPr>
            </a:pPr>
            <a:r>
              <a:rPr dirty="0" err="1"/>
              <a:t>L'incontro</a:t>
            </a:r>
            <a:r>
              <a:rPr spc="-165" dirty="0"/>
              <a:t> </a:t>
            </a:r>
            <a:r>
              <a:rPr spc="-140" dirty="0" err="1"/>
              <a:t>formativo</a:t>
            </a:r>
            <a:r>
              <a:rPr spc="-160" dirty="0"/>
              <a:t> </a:t>
            </a:r>
            <a:r>
              <a:rPr spc="-155" dirty="0"/>
              <a:t>ha</a:t>
            </a:r>
            <a:r>
              <a:rPr spc="-165" dirty="0"/>
              <a:t> </a:t>
            </a:r>
            <a:r>
              <a:rPr spc="-135" dirty="0" err="1"/>
              <a:t>l'obiettivo</a:t>
            </a:r>
            <a:r>
              <a:rPr spc="-160" dirty="0"/>
              <a:t> </a:t>
            </a:r>
            <a:r>
              <a:rPr spc="-195" dirty="0"/>
              <a:t>di</a:t>
            </a:r>
            <a:r>
              <a:rPr spc="-165" dirty="0"/>
              <a:t> </a:t>
            </a:r>
            <a:r>
              <a:rPr spc="-150" dirty="0" err="1"/>
              <a:t>fornire</a:t>
            </a:r>
            <a:r>
              <a:rPr spc="-160" dirty="0"/>
              <a:t> </a:t>
            </a:r>
            <a:r>
              <a:rPr spc="-170" dirty="0" err="1"/>
              <a:t>supporto</a:t>
            </a:r>
            <a:r>
              <a:rPr spc="-165" dirty="0"/>
              <a:t> </a:t>
            </a:r>
            <a:r>
              <a:rPr spc="-125" dirty="0"/>
              <a:t>a</a:t>
            </a:r>
            <a:r>
              <a:rPr spc="-160" dirty="0"/>
              <a:t> </a:t>
            </a:r>
            <a:r>
              <a:rPr spc="-110" dirty="0"/>
              <a:t>tutti</a:t>
            </a:r>
            <a:r>
              <a:rPr spc="-160" dirty="0"/>
              <a:t> </a:t>
            </a:r>
            <a:r>
              <a:rPr spc="-25" dirty="0" err="1"/>
              <a:t>gli</a:t>
            </a:r>
            <a:r>
              <a:rPr spc="-25" dirty="0"/>
              <a:t> </a:t>
            </a:r>
            <a:r>
              <a:rPr spc="-150" dirty="0" err="1"/>
              <a:t>operatori</a:t>
            </a:r>
            <a:r>
              <a:rPr spc="-155" dirty="0"/>
              <a:t> </a:t>
            </a:r>
            <a:r>
              <a:rPr spc="-170" dirty="0" err="1"/>
              <a:t>interessati</a:t>
            </a:r>
            <a:r>
              <a:rPr spc="-170" dirty="0"/>
              <a:t> dal nuovo </a:t>
            </a:r>
            <a:r>
              <a:rPr spc="-170" dirty="0" err="1"/>
              <a:t>sistema</a:t>
            </a:r>
            <a:r>
              <a:rPr spc="-170" dirty="0"/>
              <a:t> di </a:t>
            </a:r>
            <a:r>
              <a:rPr spc="-170" dirty="0" err="1"/>
              <a:t>gestione</a:t>
            </a:r>
            <a:r>
              <a:rPr spc="-170" dirty="0"/>
              <a:t> RENTRI. </a:t>
            </a:r>
            <a:r>
              <a:rPr spc="-170" dirty="0" err="1"/>
              <a:t>L’evento</a:t>
            </a:r>
            <a:r>
              <a:rPr spc="-170" dirty="0"/>
              <a:t> </a:t>
            </a:r>
            <a:r>
              <a:rPr spc="-170" dirty="0" err="1"/>
              <a:t>sarà</a:t>
            </a:r>
            <a:r>
              <a:rPr spc="-170" dirty="0"/>
              <a:t> </a:t>
            </a:r>
            <a:r>
              <a:rPr spc="-170" dirty="0" err="1"/>
              <a:t>anche</a:t>
            </a:r>
            <a:r>
              <a:rPr spc="-170" dirty="0"/>
              <a:t> </a:t>
            </a:r>
            <a:r>
              <a:rPr spc="-170" dirty="0" err="1"/>
              <a:t>l’occasione</a:t>
            </a:r>
            <a:r>
              <a:rPr spc="-170" dirty="0"/>
              <a:t> per </a:t>
            </a:r>
            <a:r>
              <a:rPr spc="-170" dirty="0" err="1"/>
              <a:t>approfondire</a:t>
            </a:r>
            <a:r>
              <a:rPr spc="-170" dirty="0"/>
              <a:t> </a:t>
            </a:r>
            <a:r>
              <a:rPr spc="-170" dirty="0" err="1"/>
              <a:t>quali</a:t>
            </a:r>
            <a:r>
              <a:rPr spc="-170" dirty="0"/>
              <a:t> </a:t>
            </a:r>
            <a:r>
              <a:rPr spc="-170" dirty="0" err="1"/>
              <a:t>sono</a:t>
            </a:r>
            <a:r>
              <a:rPr spc="-170" dirty="0"/>
              <a:t> </a:t>
            </a:r>
            <a:r>
              <a:rPr spc="-170" dirty="0" err="1"/>
              <a:t>gli</a:t>
            </a:r>
            <a:r>
              <a:rPr spc="-170" dirty="0"/>
              <a:t> </a:t>
            </a:r>
            <a:r>
              <a:rPr spc="-170" dirty="0" err="1"/>
              <a:t>adempimenti</a:t>
            </a:r>
            <a:r>
              <a:rPr spc="-170" dirty="0"/>
              <a:t> per la </a:t>
            </a:r>
            <a:r>
              <a:rPr spc="-170" dirty="0" err="1"/>
              <a:t>gestione</a:t>
            </a:r>
            <a:r>
              <a:rPr spc="-170" dirty="0"/>
              <a:t> </a:t>
            </a:r>
            <a:r>
              <a:rPr spc="-170" dirty="0" err="1"/>
              <a:t>dei</a:t>
            </a:r>
            <a:r>
              <a:rPr spc="-170" dirty="0"/>
              <a:t> </a:t>
            </a:r>
            <a:r>
              <a:rPr spc="-170" dirty="0" err="1"/>
              <a:t>rifiuti</a:t>
            </a:r>
            <a:r>
              <a:rPr spc="-170" dirty="0"/>
              <a:t> per le </a:t>
            </a:r>
            <a:r>
              <a:rPr spc="-170" dirty="0" err="1"/>
              <a:t>imprese</a:t>
            </a:r>
            <a:r>
              <a:rPr spc="-170" dirty="0"/>
              <a:t> </a:t>
            </a:r>
            <a:r>
              <a:rPr spc="-170" dirty="0" err="1"/>
              <a:t>agricole</a:t>
            </a:r>
            <a:r>
              <a:rPr spc="-170" dirty="0"/>
              <a:t> </a:t>
            </a:r>
            <a:r>
              <a:rPr spc="-170" dirty="0" err="1"/>
              <a:t>nonché</a:t>
            </a:r>
            <a:r>
              <a:rPr spc="-170" dirty="0"/>
              <a:t> per </a:t>
            </a:r>
            <a:r>
              <a:rPr spc="-170" dirty="0" err="1"/>
              <a:t>trattare</a:t>
            </a:r>
            <a:r>
              <a:rPr spc="-170" dirty="0"/>
              <a:t> il </a:t>
            </a:r>
            <a:r>
              <a:rPr spc="-170" dirty="0" err="1"/>
              <a:t>tema</a:t>
            </a:r>
            <a:r>
              <a:rPr spc="-170" dirty="0"/>
              <a:t> </a:t>
            </a:r>
            <a:r>
              <a:rPr spc="-170" dirty="0" err="1"/>
              <a:t>della</a:t>
            </a:r>
            <a:r>
              <a:rPr spc="-170" dirty="0"/>
              <a:t> TARI.</a:t>
            </a:r>
          </a:p>
        </p:txBody>
      </p:sp>
      <p:pic>
        <p:nvPicPr>
          <p:cNvPr id="125" name="Picture 2" descr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035886" y="183703"/>
            <a:ext cx="4724400" cy="9620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26" name="Immagine 1" descr="Immagine 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32993" y="1013023"/>
            <a:ext cx="1800226" cy="514350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61A543F6-1313-AEA1-698B-059157B01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13942" y="1623143"/>
            <a:ext cx="5568287" cy="3913671"/>
          </a:xfrm>
        </p:spPr>
        <p:txBody>
          <a:bodyPr>
            <a:noAutofit/>
          </a:bodyPr>
          <a:lstStyle/>
          <a:p>
            <a:pPr algn="ctr"/>
            <a: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  <a:t>Introduzione</a:t>
            </a:r>
            <a:b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b="1" dirty="0">
                <a:latin typeface="Trebuchet MS" panose="020B0603020202020204" pitchFamily="34" charset="0"/>
              </a:rPr>
              <a:t>Donato Rotundo</a:t>
            </a: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dirty="0">
                <a:latin typeface="Trebuchet MS" panose="020B0603020202020204" pitchFamily="34" charset="0"/>
              </a:rPr>
              <a:t>Direttore Area Politiche sviluppo sostenibile e innovazione</a:t>
            </a: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dirty="0">
                <a:latin typeface="Trebuchet MS" panose="020B0603020202020204" pitchFamily="34" charset="0"/>
              </a:rPr>
              <a:t>Confagricoltura</a:t>
            </a: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  <a:t>Perché il </a:t>
            </a:r>
            <a:r>
              <a:rPr lang="it-IT" sz="1600" b="1" dirty="0" err="1">
                <a:solidFill>
                  <a:srgbClr val="558ED5"/>
                </a:solidFill>
                <a:latin typeface="Trebuchet MS" panose="020B0603020202020204" pitchFamily="34" charset="0"/>
              </a:rPr>
              <a:t>Rentri</a:t>
            </a:r>
            <a:b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b="1" dirty="0">
                <a:latin typeface="Trebuchet MS" panose="020B0603020202020204" pitchFamily="34" charset="0"/>
              </a:rPr>
              <a:t>Daniele Gizzi </a:t>
            </a:r>
            <a:br>
              <a:rPr lang="it-IT" sz="1600" b="1" dirty="0">
                <a:latin typeface="Trebuchet MS" panose="020B0603020202020204" pitchFamily="34" charset="0"/>
              </a:rPr>
            </a:br>
            <a:r>
              <a:rPr lang="it-IT" sz="1600" dirty="0">
                <a:latin typeface="Trebuchet MS" panose="020B0603020202020204" pitchFamily="34" charset="0"/>
              </a:rPr>
              <a:t>Presidente Albo Nazionale Gestori Ambientali</a:t>
            </a: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  <a:t>Come cambiano gli adempimenti per le imprese agricole</a:t>
            </a:r>
            <a:br>
              <a:rPr lang="it-IT" sz="1600" b="1" dirty="0">
                <a:solidFill>
                  <a:srgbClr val="558ED5"/>
                </a:solidFill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b="1" dirty="0">
                <a:latin typeface="Trebuchet MS" panose="020B0603020202020204" pitchFamily="34" charset="0"/>
              </a:rPr>
              <a:t>Dario Giardi</a:t>
            </a:r>
            <a:br>
              <a:rPr lang="it-IT" sz="1600" b="1" dirty="0">
                <a:latin typeface="Trebuchet MS" panose="020B0603020202020204" pitchFamily="34" charset="0"/>
              </a:rPr>
            </a:br>
            <a:r>
              <a:rPr lang="it-IT" sz="1600" dirty="0">
                <a:latin typeface="Trebuchet MS" panose="020B0603020202020204" pitchFamily="34" charset="0"/>
              </a:rPr>
              <a:t>Responsabile sostenibilità ed economia circolare</a:t>
            </a:r>
            <a:br>
              <a:rPr lang="it-IT" sz="1600" dirty="0">
                <a:latin typeface="Trebuchet MS" panose="020B0603020202020204" pitchFamily="34" charset="0"/>
              </a:rPr>
            </a:br>
            <a:r>
              <a:rPr lang="it-IT" sz="1600" dirty="0">
                <a:latin typeface="Trebuchet MS" panose="020B0603020202020204" pitchFamily="34" charset="0"/>
              </a:rPr>
              <a:t>Confagricoltura</a:t>
            </a: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>
                <a:latin typeface="Trebuchet MS" panose="020B0603020202020204" pitchFamily="34" charset="0"/>
              </a:rPr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br>
              <a:rPr lang="it-IT" sz="1600" dirty="0"/>
            </a:br>
            <a:endParaRPr lang="it-IT" sz="1600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136</Words>
  <Application>Microsoft Office PowerPoint</Application>
  <PresentationFormat>Personalizzato</PresentationFormat>
  <Paragraphs>8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Calibri</vt:lpstr>
      <vt:lpstr>Helvetica</vt:lpstr>
      <vt:lpstr>Trebuchet MS</vt:lpstr>
      <vt:lpstr>Office Theme</vt:lpstr>
      <vt:lpstr>Introduzione  Donato Rotundo Direttore Area Politiche sviluppo sostenibile e innovazione Confagricoltura  Perché il Rentri  Daniele Gizzi  Presidente Albo Nazionale Gestori Ambientali  Come cambiano gli adempimenti per le imprese agricole  Dario Giardi Responsabile sostenibilità ed economia circolare Confagricoltura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DARIO GIARDI</dc:creator>
  <cp:lastModifiedBy>Renzo Cavestro</cp:lastModifiedBy>
  <cp:revision>5</cp:revision>
  <dcterms:modified xsi:type="dcterms:W3CDTF">2024-11-08T05:37:45Z</dcterms:modified>
</cp:coreProperties>
</file>